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6" r:id="rId3"/>
    <p:sldId id="256" r:id="rId4"/>
    <p:sldId id="31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8" r:id="rId34"/>
    <p:sldId id="287" r:id="rId35"/>
    <p:sldId id="289" r:id="rId36"/>
    <p:sldId id="318" r:id="rId37"/>
    <p:sldId id="313" r:id="rId38"/>
    <p:sldId id="257" r:id="rId39"/>
    <p:sldId id="319" r:id="rId40"/>
    <p:sldId id="320" r:id="rId41"/>
    <p:sldId id="321" r:id="rId42"/>
    <p:sldId id="322" r:id="rId43"/>
    <p:sldId id="323" r:id="rId44"/>
    <p:sldId id="324" r:id="rId45"/>
    <p:sldId id="32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4" d="100"/>
          <a:sy n="124" d="100"/>
        </p:scale>
        <p:origin x="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EBAC-7213-4841-8B10-0526B6085D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569E3A-72BC-491E-B776-BAD8FB01D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50531-029F-4E32-BCE9-0C3B99320F20}"/>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5" name="Footer Placeholder 4">
            <a:extLst>
              <a:ext uri="{FF2B5EF4-FFF2-40B4-BE49-F238E27FC236}">
                <a16:creationId xmlns:a16="http://schemas.microsoft.com/office/drawing/2014/main" id="{2986DC55-B2EE-47B5-88E5-858789F03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6C672-FCFE-432A-B563-681A50D5D41C}"/>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68470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14FA-4894-49F7-BA70-D55BD9B34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7DFAE3-74B3-46D4-92E3-8137605E53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50E96-44C1-4453-979A-B32FF3CE2639}"/>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5" name="Footer Placeholder 4">
            <a:extLst>
              <a:ext uri="{FF2B5EF4-FFF2-40B4-BE49-F238E27FC236}">
                <a16:creationId xmlns:a16="http://schemas.microsoft.com/office/drawing/2014/main" id="{5B281A35-C3E8-42D8-AE77-EEF5233BF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F0B06-7F4E-47DA-8736-C7E38291BA7D}"/>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274835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673F6-003B-4BFD-8BA8-F580B15B6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AD3A55-0F24-41DF-BEBD-39EF2CBC16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F1D08-D6B3-4910-802D-3A31845AC9E1}"/>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5" name="Footer Placeholder 4">
            <a:extLst>
              <a:ext uri="{FF2B5EF4-FFF2-40B4-BE49-F238E27FC236}">
                <a16:creationId xmlns:a16="http://schemas.microsoft.com/office/drawing/2014/main" id="{99E3E6B1-E31E-421E-8330-B0F2C1296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4D631-6ECE-4131-B592-7A0D6C4AA2D3}"/>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210417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716869F5-3D04-4560-A00C-C690686B0290}" type="datetimeFigureOut">
              <a:rPr lang="en-US" smtClean="0"/>
              <a:t>9/17/22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363B3C1-3B73-4856-BFC7-90646BA627F2}" type="slidenum">
              <a:rPr lang="en-US" smtClean="0"/>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34539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6869F5-3D04-4560-A00C-C690686B0290}"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3C1-3B73-4856-BFC7-90646BA627F2}" type="slidenum">
              <a:rPr lang="en-US" smtClean="0"/>
              <a:t>‹#›</a:t>
            </a:fld>
            <a:endParaRPr lang="en-US"/>
          </a:p>
        </p:txBody>
      </p:sp>
    </p:spTree>
    <p:extLst>
      <p:ext uri="{BB962C8B-B14F-4D97-AF65-F5344CB8AC3E}">
        <p14:creationId xmlns:p14="http://schemas.microsoft.com/office/powerpoint/2010/main" val="229723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16869F5-3D04-4560-A00C-C690686B0290}"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3C1-3B73-4856-BFC7-90646BA627F2}" type="slidenum">
              <a:rPr lang="en-US" smtClean="0"/>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294008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16869F5-3D04-4560-A00C-C690686B0290}" type="datetimeFigureOut">
              <a:rPr lang="en-US" smtClean="0"/>
              <a:t>9/17/22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3B3C1-3B73-4856-BFC7-90646BA627F2}" type="slidenum">
              <a:rPr lang="en-US" smtClean="0"/>
              <a:t>‹#›</a:t>
            </a:fld>
            <a:endParaRPr lang="en-US"/>
          </a:p>
        </p:txBody>
      </p:sp>
    </p:spTree>
    <p:extLst>
      <p:ext uri="{BB962C8B-B14F-4D97-AF65-F5344CB8AC3E}">
        <p14:creationId xmlns:p14="http://schemas.microsoft.com/office/powerpoint/2010/main" val="321949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16869F5-3D04-4560-A00C-C690686B0290}" type="datetimeFigureOut">
              <a:rPr lang="en-US" smtClean="0"/>
              <a:t>9/17/22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3B3C1-3B73-4856-BFC7-90646BA627F2}" type="slidenum">
              <a:rPr lang="en-US" smtClean="0"/>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728624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716869F5-3D04-4560-A00C-C690686B0290}" type="datetimeFigureOut">
              <a:rPr lang="en-US" smtClean="0"/>
              <a:t>9/17/22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3B3C1-3B73-4856-BFC7-90646BA627F2}" type="slidenum">
              <a:rPr lang="en-US" smtClean="0"/>
              <a:t>‹#›</a:t>
            </a:fld>
            <a:endParaRPr lang="en-US"/>
          </a:p>
        </p:txBody>
      </p:sp>
    </p:spTree>
    <p:extLst>
      <p:ext uri="{BB962C8B-B14F-4D97-AF65-F5344CB8AC3E}">
        <p14:creationId xmlns:p14="http://schemas.microsoft.com/office/powerpoint/2010/main" val="28069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869F5-3D04-4560-A00C-C690686B0290}" type="datetimeFigureOut">
              <a:rPr lang="en-US" smtClean="0"/>
              <a:t>9/17/22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3B3C1-3B73-4856-BFC7-90646BA627F2}" type="slidenum">
              <a:rPr lang="en-US" smtClean="0"/>
              <a:t>‹#›</a:t>
            </a:fld>
            <a:endParaRPr lang="en-US"/>
          </a:p>
        </p:txBody>
      </p:sp>
    </p:spTree>
    <p:extLst>
      <p:ext uri="{BB962C8B-B14F-4D97-AF65-F5344CB8AC3E}">
        <p14:creationId xmlns:p14="http://schemas.microsoft.com/office/powerpoint/2010/main" val="3789942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16869F5-3D04-4560-A00C-C690686B0290}" type="datetimeFigureOut">
              <a:rPr lang="en-US" smtClean="0"/>
              <a:t>9/17/22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3B3C1-3B73-4856-BFC7-90646BA627F2}" type="slidenum">
              <a:rPr lang="en-US" smtClean="0"/>
              <a:t>‹#›</a:t>
            </a:fld>
            <a:endParaRPr lang="en-US"/>
          </a:p>
        </p:txBody>
      </p:sp>
    </p:spTree>
    <p:extLst>
      <p:ext uri="{BB962C8B-B14F-4D97-AF65-F5344CB8AC3E}">
        <p14:creationId xmlns:p14="http://schemas.microsoft.com/office/powerpoint/2010/main" val="259263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070B-C0D5-423B-86D3-51B29C314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08C9F-B2B4-4942-B361-DCAD5BB69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B20C-05E8-4443-8BB3-2840D124F1FA}"/>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5" name="Footer Placeholder 4">
            <a:extLst>
              <a:ext uri="{FF2B5EF4-FFF2-40B4-BE49-F238E27FC236}">
                <a16:creationId xmlns:a16="http://schemas.microsoft.com/office/drawing/2014/main" id="{4AF65FB6-FCF4-4C16-A83F-2D01F588B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C52F4-FFEB-4687-83E8-92A1B5C3B779}"/>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399780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716869F5-3D04-4560-A00C-C690686B0290}" type="datetimeFigureOut">
              <a:rPr lang="en-US" smtClean="0"/>
              <a:t>9/17/22</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6363B3C1-3B73-4856-BFC7-90646BA627F2}" type="slidenum">
              <a:rPr lang="en-US" smtClean="0"/>
              <a:t>‹#›</a:t>
            </a:fld>
            <a:endParaRPr lang="en-US"/>
          </a:p>
        </p:txBody>
      </p:sp>
    </p:spTree>
    <p:extLst>
      <p:ext uri="{BB962C8B-B14F-4D97-AF65-F5344CB8AC3E}">
        <p14:creationId xmlns:p14="http://schemas.microsoft.com/office/powerpoint/2010/main" val="73320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6869F5-3D04-4560-A00C-C690686B0290}"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3C1-3B73-4856-BFC7-90646BA627F2}" type="slidenum">
              <a:rPr lang="en-US" smtClean="0"/>
              <a:t>‹#›</a:t>
            </a:fld>
            <a:endParaRPr lang="en-US"/>
          </a:p>
        </p:txBody>
      </p:sp>
    </p:spTree>
    <p:extLst>
      <p:ext uri="{BB962C8B-B14F-4D97-AF65-F5344CB8AC3E}">
        <p14:creationId xmlns:p14="http://schemas.microsoft.com/office/powerpoint/2010/main" val="319727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6869F5-3D04-4560-A00C-C690686B0290}"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3C1-3B73-4856-BFC7-90646BA627F2}" type="slidenum">
              <a:rPr lang="en-US" smtClean="0"/>
              <a:t>‹#›</a:t>
            </a:fld>
            <a:endParaRPr lang="en-US"/>
          </a:p>
        </p:txBody>
      </p:sp>
    </p:spTree>
    <p:extLst>
      <p:ext uri="{BB962C8B-B14F-4D97-AF65-F5344CB8AC3E}">
        <p14:creationId xmlns:p14="http://schemas.microsoft.com/office/powerpoint/2010/main" val="203769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AEC4-F757-429A-81E0-9E7CF6D5C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A461CF-A584-47D2-9326-F0DBBFA4E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62D59-32DE-4029-9893-3361509AA72B}"/>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5" name="Footer Placeholder 4">
            <a:extLst>
              <a:ext uri="{FF2B5EF4-FFF2-40B4-BE49-F238E27FC236}">
                <a16:creationId xmlns:a16="http://schemas.microsoft.com/office/drawing/2014/main" id="{FE0408AA-12F0-4E60-86E8-EA53D11B6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31A3F-DAE2-4479-A413-2CAF02DF70A4}"/>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356867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BE72-2F2E-47A8-9494-881167BD5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5B2ABA-3CB3-4DFF-A9BE-542DABB24D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D9910-6BE5-4B03-A6BE-E5419CCC4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50B2E6-B2FA-4E32-A14D-A1282B5D7BD9}"/>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6" name="Footer Placeholder 5">
            <a:extLst>
              <a:ext uri="{FF2B5EF4-FFF2-40B4-BE49-F238E27FC236}">
                <a16:creationId xmlns:a16="http://schemas.microsoft.com/office/drawing/2014/main" id="{3E6001A9-6A56-4E51-B7CB-7D4B17F99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917C7-B221-4FA7-A362-D08CC9A53350}"/>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143650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D7B8-E2C1-412F-87A5-6EC869ED6E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9E551C-CC43-46A0-8773-BA2A8B1BE1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1C491-6959-4AFE-A53B-209BFFA923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7BEA96-5D52-44AA-89C6-AF348409E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FDB8BB-8636-4A1F-BEB0-F4DE01133D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A5A46-7A5B-445F-9FDC-80BE630B4654}"/>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8" name="Footer Placeholder 7">
            <a:extLst>
              <a:ext uri="{FF2B5EF4-FFF2-40B4-BE49-F238E27FC236}">
                <a16:creationId xmlns:a16="http://schemas.microsoft.com/office/drawing/2014/main" id="{F6F30D3F-2CF1-466A-8C5E-1EE29A5EA0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F2B055-175A-40E1-A08E-6668A64A824A}"/>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372117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B2DE-0C99-4E2E-834C-034C58B9F0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F82F24-43D8-4754-A4EB-EEBD150978C0}"/>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4" name="Footer Placeholder 3">
            <a:extLst>
              <a:ext uri="{FF2B5EF4-FFF2-40B4-BE49-F238E27FC236}">
                <a16:creationId xmlns:a16="http://schemas.microsoft.com/office/drawing/2014/main" id="{F6843B70-FFDF-4BF8-BA3F-D844C7CB7D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ECF46-22AD-4F44-AD96-A25C1FCDFBED}"/>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368044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4A328-D632-4702-8C3C-DEA529E67B1B}"/>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3" name="Footer Placeholder 2">
            <a:extLst>
              <a:ext uri="{FF2B5EF4-FFF2-40B4-BE49-F238E27FC236}">
                <a16:creationId xmlns:a16="http://schemas.microsoft.com/office/drawing/2014/main" id="{EEB26467-19D3-4BDB-B364-02F0F6F31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1C526-9975-4E96-AA6A-4D04C1C1FD9F}"/>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88040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C549-C318-49F7-8148-477E71216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8D716A-0323-4C87-AFD5-4B2F2B87B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C87BCC-A0BC-4504-BC2C-217A8A13F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63428-8D59-48B6-8B1D-6AB252266C93}"/>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6" name="Footer Placeholder 5">
            <a:extLst>
              <a:ext uri="{FF2B5EF4-FFF2-40B4-BE49-F238E27FC236}">
                <a16:creationId xmlns:a16="http://schemas.microsoft.com/office/drawing/2014/main" id="{FD22956B-20CD-4741-8A98-B2C80C97E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D9A1D-D73C-4961-8A23-9D84B5E34646}"/>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119328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218E-975F-47B7-95C4-E1CB7B54A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65D31D-3FF2-47AB-84E6-718A33877A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54D17-8CAE-41C9-8CB1-78AB87798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9F03F-75F6-4837-8EC2-5D99EB6965E8}"/>
              </a:ext>
            </a:extLst>
          </p:cNvPr>
          <p:cNvSpPr>
            <a:spLocks noGrp="1"/>
          </p:cNvSpPr>
          <p:nvPr>
            <p:ph type="dt" sz="half" idx="10"/>
          </p:nvPr>
        </p:nvSpPr>
        <p:spPr/>
        <p:txBody>
          <a:bodyPr/>
          <a:lstStyle/>
          <a:p>
            <a:fld id="{BD9BA63B-DF2F-4D0D-B048-17EA57A901B7}" type="datetimeFigureOut">
              <a:rPr lang="en-US" smtClean="0"/>
              <a:t>9/17/22</a:t>
            </a:fld>
            <a:endParaRPr lang="en-US"/>
          </a:p>
        </p:txBody>
      </p:sp>
      <p:sp>
        <p:nvSpPr>
          <p:cNvPr id="6" name="Footer Placeholder 5">
            <a:extLst>
              <a:ext uri="{FF2B5EF4-FFF2-40B4-BE49-F238E27FC236}">
                <a16:creationId xmlns:a16="http://schemas.microsoft.com/office/drawing/2014/main" id="{05030F47-683A-457B-AE70-342A5052B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A5055-E5C7-40B8-AF5E-32E6FF8F3108}"/>
              </a:ext>
            </a:extLst>
          </p:cNvPr>
          <p:cNvSpPr>
            <a:spLocks noGrp="1"/>
          </p:cNvSpPr>
          <p:nvPr>
            <p:ph type="sldNum" sz="quarter" idx="12"/>
          </p:nvPr>
        </p:nvSpPr>
        <p:spPr/>
        <p:txBody>
          <a:bodyPr/>
          <a:lstStyle/>
          <a:p>
            <a:fld id="{55CE0A7C-175E-4790-A7E5-8A2692A32936}" type="slidenum">
              <a:rPr lang="en-US" smtClean="0"/>
              <a:t>‹#›</a:t>
            </a:fld>
            <a:endParaRPr lang="en-US"/>
          </a:p>
        </p:txBody>
      </p:sp>
    </p:spTree>
    <p:extLst>
      <p:ext uri="{BB962C8B-B14F-4D97-AF65-F5344CB8AC3E}">
        <p14:creationId xmlns:p14="http://schemas.microsoft.com/office/powerpoint/2010/main" val="362213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618ED7-21FB-4D03-8A16-26D00D5C5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04B74-D7E8-4361-96BE-73D6A5097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F8DB8-F4A5-4606-9CDC-92DFA336B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BA63B-DF2F-4D0D-B048-17EA57A901B7}" type="datetimeFigureOut">
              <a:rPr lang="en-US" smtClean="0"/>
              <a:t>9/17/22</a:t>
            </a:fld>
            <a:endParaRPr lang="en-US"/>
          </a:p>
        </p:txBody>
      </p:sp>
      <p:sp>
        <p:nvSpPr>
          <p:cNvPr id="5" name="Footer Placeholder 4">
            <a:extLst>
              <a:ext uri="{FF2B5EF4-FFF2-40B4-BE49-F238E27FC236}">
                <a16:creationId xmlns:a16="http://schemas.microsoft.com/office/drawing/2014/main" id="{A6137464-14BA-4CF7-9D4A-A2D3273DE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CC8ED-4BC8-4F81-841D-9C746D31C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E0A7C-175E-4790-A7E5-8A2692A32936}" type="slidenum">
              <a:rPr lang="en-US" smtClean="0"/>
              <a:t>‹#›</a:t>
            </a:fld>
            <a:endParaRPr lang="en-US"/>
          </a:p>
        </p:txBody>
      </p:sp>
    </p:spTree>
    <p:extLst>
      <p:ext uri="{BB962C8B-B14F-4D97-AF65-F5344CB8AC3E}">
        <p14:creationId xmlns:p14="http://schemas.microsoft.com/office/powerpoint/2010/main" val="409085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716869F5-3D04-4560-A00C-C690686B0290}" type="datetimeFigureOut">
              <a:rPr lang="en-US" smtClean="0"/>
              <a:t>9/17/22</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6363B3C1-3B73-4856-BFC7-90646BA627F2}" type="slidenum">
              <a:rPr lang="en-US" smtClean="0"/>
              <a:t>‹#›</a:t>
            </a:fld>
            <a:endParaRPr lang="en-US"/>
          </a:p>
        </p:txBody>
      </p:sp>
    </p:spTree>
    <p:extLst>
      <p:ext uri="{BB962C8B-B14F-4D97-AF65-F5344CB8AC3E}">
        <p14:creationId xmlns:p14="http://schemas.microsoft.com/office/powerpoint/2010/main" val="13735798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F607E-3262-2C41-BE06-138F11DC0B60}"/>
              </a:ext>
            </a:extLst>
          </p:cNvPr>
          <p:cNvPicPr>
            <a:picLocks noChangeAspect="1"/>
          </p:cNvPicPr>
          <p:nvPr/>
        </p:nvPicPr>
        <p:blipFill rotWithShape="1">
          <a:blip r:embed="rId2">
            <a:extLst>
              <a:ext uri="{28A0092B-C50C-407E-A947-70E740481C1C}">
                <a14:useLocalDpi xmlns:a14="http://schemas.microsoft.com/office/drawing/2010/main" val="0"/>
              </a:ext>
            </a:extLst>
          </a:blip>
          <a:srcRect t="25486" b="18264"/>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51130CD7-2A5A-824C-B385-3C5D1C54B661}"/>
              </a:ext>
            </a:extLst>
          </p:cNvPr>
          <p:cNvSpPr/>
          <p:nvPr/>
        </p:nvSpPr>
        <p:spPr>
          <a:xfrm>
            <a:off x="0" y="5235047"/>
            <a:ext cx="12191999" cy="923330"/>
          </a:xfrm>
          <a:prstGeom prst="rect">
            <a:avLst/>
          </a:prstGeom>
          <a:solidFill>
            <a:schemeClr val="bg1"/>
          </a:solidFill>
          <a:ln>
            <a:solidFill>
              <a:schemeClr val="bg1"/>
            </a:solidFill>
          </a:ln>
        </p:spPr>
        <p:txBody>
          <a:bodyPr wrap="square" lIns="91440" tIns="45720" rIns="91440" bIns="45720">
            <a:spAutoFit/>
          </a:bodyPr>
          <a:lstStyle/>
          <a:p>
            <a:pPr algn="ctr"/>
            <a:r>
              <a:rPr lang="en-US" sz="4800" b="0" cap="none" spc="0" dirty="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Deacon of the Week: </a:t>
            </a:r>
            <a:r>
              <a:rPr lang="en-US" sz="5400" b="0" cap="none" spc="0">
                <a:ln w="0"/>
                <a:effectLst>
                  <a:outerShdw blurRad="38100" dist="19050" dir="2700000" algn="tl" rotWithShape="0">
                    <a:schemeClr val="dk1">
                      <a:alpha val="40000"/>
                    </a:schemeClr>
                  </a:outerShdw>
                </a:effectLst>
                <a:latin typeface="Copperplate" panose="02000504000000020004" pitchFamily="2" charset="77"/>
                <a:cs typeface="Malayalam MN" pitchFamily="2" charset="0"/>
              </a:rPr>
              <a:t>Steve Cornwell</a:t>
            </a:r>
            <a:endParaRPr lang="en-US" sz="4800" b="0" cap="none" spc="0" dirty="0">
              <a:ln w="0"/>
              <a:effectLst>
                <a:outerShdw blurRad="38100" dist="19050" dir="2700000" algn="tl" rotWithShape="0">
                  <a:schemeClr val="dk1">
                    <a:alpha val="40000"/>
                  </a:schemeClr>
                </a:outerShdw>
              </a:effectLst>
              <a:latin typeface="Copperplate" panose="02000504000000020004" pitchFamily="2" charset="77"/>
              <a:cs typeface="Malayalam MN" pitchFamily="2" charset="0"/>
            </a:endParaRPr>
          </a:p>
        </p:txBody>
      </p:sp>
    </p:spTree>
    <p:extLst>
      <p:ext uri="{BB962C8B-B14F-4D97-AF65-F5344CB8AC3E}">
        <p14:creationId xmlns:p14="http://schemas.microsoft.com/office/powerpoint/2010/main" val="117337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lnSpcReduction="10000"/>
          </a:bodyPr>
          <a:lstStyle/>
          <a:p>
            <a:pPr marL="68580" indent="0" algn="ctr">
              <a:buNone/>
            </a:pPr>
            <a:r>
              <a:rPr lang="en-US" sz="5400" dirty="0"/>
              <a:t>Blessed be the name of the Lord</a:t>
            </a:r>
          </a:p>
          <a:p>
            <a:pPr marL="68580" indent="0" algn="ctr">
              <a:buNone/>
            </a:pPr>
            <a:r>
              <a:rPr lang="en-US" sz="5400" dirty="0"/>
              <a:t>Blessed be Your name</a:t>
            </a:r>
          </a:p>
          <a:p>
            <a:pPr marL="68580" indent="0" algn="ctr">
              <a:buNone/>
            </a:pPr>
            <a:r>
              <a:rPr lang="en-US" sz="5400" dirty="0"/>
              <a:t>Blessed be the name of Lord</a:t>
            </a:r>
          </a:p>
          <a:p>
            <a:pPr marL="68580" indent="0" algn="ctr">
              <a:buNone/>
            </a:pPr>
            <a:r>
              <a:rPr lang="en-US" sz="5400" dirty="0"/>
              <a:t>Blessed be Your glorious name</a:t>
            </a:r>
          </a:p>
        </p:txBody>
      </p:sp>
    </p:spTree>
    <p:extLst>
      <p:ext uri="{BB962C8B-B14F-4D97-AF65-F5344CB8AC3E}">
        <p14:creationId xmlns:p14="http://schemas.microsoft.com/office/powerpoint/2010/main" val="65975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r>
              <a:rPr lang="en-US" sz="5400" dirty="0"/>
              <a:t>You give and take away</a:t>
            </a:r>
          </a:p>
          <a:p>
            <a:pPr marL="68580" indent="0" algn="ctr">
              <a:buNone/>
            </a:pPr>
            <a:r>
              <a:rPr lang="en-US" sz="5400" dirty="0"/>
              <a:t>You give and take away</a:t>
            </a:r>
          </a:p>
          <a:p>
            <a:pPr marL="68580" indent="0" algn="ctr">
              <a:buNone/>
            </a:pPr>
            <a:r>
              <a:rPr lang="en-US" sz="5400" dirty="0"/>
              <a:t>My heart will choose to say</a:t>
            </a:r>
          </a:p>
          <a:p>
            <a:pPr marL="68580" indent="0" algn="ctr">
              <a:buNone/>
            </a:pPr>
            <a:r>
              <a:rPr lang="en-US" sz="5400" dirty="0"/>
              <a:t>Lord blessed be Your name</a:t>
            </a:r>
          </a:p>
        </p:txBody>
      </p:sp>
    </p:spTree>
    <p:extLst>
      <p:ext uri="{BB962C8B-B14F-4D97-AF65-F5344CB8AC3E}">
        <p14:creationId xmlns:p14="http://schemas.microsoft.com/office/powerpoint/2010/main" val="218321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lnSpcReduction="10000"/>
          </a:bodyPr>
          <a:lstStyle/>
          <a:p>
            <a:pPr marL="68580" indent="0" algn="ctr">
              <a:buNone/>
            </a:pPr>
            <a:r>
              <a:rPr lang="en-US" sz="5400" dirty="0"/>
              <a:t>Blessed be the name of the Lord</a:t>
            </a:r>
          </a:p>
          <a:p>
            <a:pPr marL="68580" indent="0" algn="ctr">
              <a:buNone/>
            </a:pPr>
            <a:r>
              <a:rPr lang="en-US" sz="5400" dirty="0"/>
              <a:t>Blessed be Your name</a:t>
            </a:r>
          </a:p>
          <a:p>
            <a:pPr marL="68580" indent="0" algn="ctr">
              <a:buNone/>
            </a:pPr>
            <a:r>
              <a:rPr lang="en-US" sz="5400" dirty="0"/>
              <a:t>Blessed be the name of Lord</a:t>
            </a:r>
          </a:p>
          <a:p>
            <a:pPr marL="68580" indent="0" algn="ctr">
              <a:buNone/>
            </a:pPr>
            <a:r>
              <a:rPr lang="en-US" sz="5400" dirty="0"/>
              <a:t>Blessed be Your glorious name (repeat)</a:t>
            </a:r>
          </a:p>
        </p:txBody>
      </p:sp>
    </p:spTree>
    <p:extLst>
      <p:ext uri="{BB962C8B-B14F-4D97-AF65-F5344CB8AC3E}">
        <p14:creationId xmlns:p14="http://schemas.microsoft.com/office/powerpoint/2010/main" val="223081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5400" b="1" dirty="0"/>
              <a:t>Amazing Love</a:t>
            </a:r>
          </a:p>
        </p:txBody>
      </p:sp>
    </p:spTree>
    <p:extLst>
      <p:ext uri="{BB962C8B-B14F-4D97-AF65-F5344CB8AC3E}">
        <p14:creationId xmlns:p14="http://schemas.microsoft.com/office/powerpoint/2010/main" val="251319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I’m forgiven, because You were forsaken</a:t>
            </a:r>
          </a:p>
          <a:p>
            <a:pPr marL="68580" indent="0" algn="ctr">
              <a:buNone/>
            </a:pPr>
            <a:r>
              <a:rPr lang="en-US" sz="5400" dirty="0"/>
              <a:t>I’m accepted, You were condemned </a:t>
            </a:r>
          </a:p>
        </p:txBody>
      </p:sp>
    </p:spTree>
    <p:extLst>
      <p:ext uri="{BB962C8B-B14F-4D97-AF65-F5344CB8AC3E}">
        <p14:creationId xmlns:p14="http://schemas.microsoft.com/office/powerpoint/2010/main" val="134894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I’m alive and well, Your spirit is within me</a:t>
            </a:r>
          </a:p>
          <a:p>
            <a:pPr marL="68580" indent="0" algn="ctr">
              <a:buNone/>
            </a:pPr>
            <a:r>
              <a:rPr lang="en-US" sz="5400" dirty="0"/>
              <a:t>Because You died and rose again</a:t>
            </a:r>
          </a:p>
        </p:txBody>
      </p:sp>
    </p:spTree>
    <p:extLst>
      <p:ext uri="{BB962C8B-B14F-4D97-AF65-F5344CB8AC3E}">
        <p14:creationId xmlns:p14="http://schemas.microsoft.com/office/powerpoint/2010/main" val="228980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Amazing love, </a:t>
            </a:r>
          </a:p>
          <a:p>
            <a:pPr marL="68580" indent="0" algn="ctr">
              <a:buNone/>
            </a:pPr>
            <a:r>
              <a:rPr lang="en-US" sz="5400" dirty="0"/>
              <a:t>how can it be</a:t>
            </a:r>
          </a:p>
          <a:p>
            <a:pPr marL="68580" indent="0" algn="ctr">
              <a:buNone/>
            </a:pPr>
            <a:r>
              <a:rPr lang="en-US" sz="5400" dirty="0"/>
              <a:t>That You, my King, </a:t>
            </a:r>
          </a:p>
          <a:p>
            <a:pPr marL="68580" indent="0" algn="ctr">
              <a:buNone/>
            </a:pPr>
            <a:r>
              <a:rPr lang="en-US" sz="5400" dirty="0"/>
              <a:t>should die for me?</a:t>
            </a:r>
          </a:p>
        </p:txBody>
      </p:sp>
    </p:spTree>
    <p:extLst>
      <p:ext uri="{BB962C8B-B14F-4D97-AF65-F5344CB8AC3E}">
        <p14:creationId xmlns:p14="http://schemas.microsoft.com/office/powerpoint/2010/main" val="337888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Amazing love, </a:t>
            </a:r>
          </a:p>
          <a:p>
            <a:pPr marL="68580" indent="0" algn="ctr">
              <a:buNone/>
            </a:pPr>
            <a:r>
              <a:rPr lang="en-US" sz="5400" dirty="0"/>
              <a:t>I know it’s true</a:t>
            </a:r>
          </a:p>
          <a:p>
            <a:pPr marL="68580" indent="0" algn="ctr">
              <a:buNone/>
            </a:pPr>
            <a:r>
              <a:rPr lang="en-US" sz="5400" dirty="0"/>
              <a:t>It’s my joy to honor You</a:t>
            </a:r>
          </a:p>
          <a:p>
            <a:pPr marL="68580" indent="0" algn="ctr">
              <a:buNone/>
            </a:pPr>
            <a:r>
              <a:rPr lang="en-US" sz="5400" dirty="0"/>
              <a:t>In all I do, to honor You</a:t>
            </a:r>
          </a:p>
        </p:txBody>
      </p:sp>
    </p:spTree>
    <p:extLst>
      <p:ext uri="{BB962C8B-B14F-4D97-AF65-F5344CB8AC3E}">
        <p14:creationId xmlns:p14="http://schemas.microsoft.com/office/powerpoint/2010/main" val="17014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I’m forgiven, because You were forsaken</a:t>
            </a:r>
          </a:p>
          <a:p>
            <a:pPr marL="68580" indent="0" algn="ctr">
              <a:buNone/>
            </a:pPr>
            <a:r>
              <a:rPr lang="en-US" sz="5400" dirty="0"/>
              <a:t>I’m accepted, You were condemned </a:t>
            </a:r>
          </a:p>
        </p:txBody>
      </p:sp>
    </p:spTree>
    <p:extLst>
      <p:ext uri="{BB962C8B-B14F-4D97-AF65-F5344CB8AC3E}">
        <p14:creationId xmlns:p14="http://schemas.microsoft.com/office/powerpoint/2010/main" val="3791999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I’m alive and well, Your spirit is within me</a:t>
            </a:r>
          </a:p>
          <a:p>
            <a:pPr marL="68580" indent="0" algn="ctr">
              <a:buNone/>
            </a:pPr>
            <a:r>
              <a:rPr lang="en-US" sz="5400" dirty="0"/>
              <a:t>Because You died and rose again</a:t>
            </a:r>
          </a:p>
        </p:txBody>
      </p:sp>
    </p:spTree>
    <p:extLst>
      <p:ext uri="{BB962C8B-B14F-4D97-AF65-F5344CB8AC3E}">
        <p14:creationId xmlns:p14="http://schemas.microsoft.com/office/powerpoint/2010/main" val="127954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5400" b="1" dirty="0"/>
              <a:t>Blessed Be Your Name</a:t>
            </a:r>
          </a:p>
        </p:txBody>
      </p:sp>
    </p:spTree>
    <p:extLst>
      <p:ext uri="{BB962C8B-B14F-4D97-AF65-F5344CB8AC3E}">
        <p14:creationId xmlns:p14="http://schemas.microsoft.com/office/powerpoint/2010/main" val="304535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Amazing love, </a:t>
            </a:r>
          </a:p>
          <a:p>
            <a:pPr marL="68580" indent="0" algn="ctr">
              <a:buNone/>
            </a:pPr>
            <a:r>
              <a:rPr lang="en-US" sz="5400" dirty="0"/>
              <a:t>how can it be</a:t>
            </a:r>
          </a:p>
          <a:p>
            <a:pPr marL="68580" indent="0" algn="ctr">
              <a:buNone/>
            </a:pPr>
            <a:r>
              <a:rPr lang="en-US" sz="5400" dirty="0"/>
              <a:t>That You, my King, </a:t>
            </a:r>
          </a:p>
          <a:p>
            <a:pPr marL="68580" indent="0" algn="ctr">
              <a:buNone/>
            </a:pPr>
            <a:r>
              <a:rPr lang="en-US" sz="5400" dirty="0"/>
              <a:t>should die for me?</a:t>
            </a:r>
          </a:p>
        </p:txBody>
      </p:sp>
    </p:spTree>
    <p:extLst>
      <p:ext uri="{BB962C8B-B14F-4D97-AF65-F5344CB8AC3E}">
        <p14:creationId xmlns:p14="http://schemas.microsoft.com/office/powerpoint/2010/main" val="198144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Amazing love, </a:t>
            </a:r>
          </a:p>
          <a:p>
            <a:pPr marL="68580" indent="0" algn="ctr">
              <a:buNone/>
            </a:pPr>
            <a:r>
              <a:rPr lang="en-US" sz="5400" dirty="0"/>
              <a:t>I know it’s true</a:t>
            </a:r>
          </a:p>
          <a:p>
            <a:pPr marL="68580" indent="0" algn="ctr">
              <a:buNone/>
            </a:pPr>
            <a:r>
              <a:rPr lang="en-US" sz="5400" dirty="0"/>
              <a:t>It’s my joy to honor You</a:t>
            </a:r>
          </a:p>
          <a:p>
            <a:pPr marL="68580" indent="0" algn="ctr">
              <a:buNone/>
            </a:pPr>
            <a:r>
              <a:rPr lang="en-US" sz="5400" dirty="0"/>
              <a:t>In all I do, to honor You</a:t>
            </a:r>
          </a:p>
          <a:p>
            <a:pPr marL="68580" indent="0" algn="ctr">
              <a:buNone/>
            </a:pPr>
            <a:r>
              <a:rPr lang="en-US" sz="5400" dirty="0"/>
              <a:t>In all I do, to honor You</a:t>
            </a:r>
          </a:p>
        </p:txBody>
      </p:sp>
    </p:spTree>
    <p:extLst>
      <p:ext uri="{BB962C8B-B14F-4D97-AF65-F5344CB8AC3E}">
        <p14:creationId xmlns:p14="http://schemas.microsoft.com/office/powerpoint/2010/main" val="59429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You are my King</a:t>
            </a:r>
          </a:p>
          <a:p>
            <a:pPr marL="68580" indent="0" algn="ctr">
              <a:buNone/>
            </a:pPr>
            <a:r>
              <a:rPr lang="en-US" sz="5400" dirty="0"/>
              <a:t>You are my King</a:t>
            </a:r>
          </a:p>
          <a:p>
            <a:pPr marL="68580" indent="0" algn="ctr">
              <a:buNone/>
            </a:pPr>
            <a:r>
              <a:rPr lang="en-US" sz="5400" dirty="0"/>
              <a:t>Jesus, You are my King</a:t>
            </a:r>
          </a:p>
          <a:p>
            <a:pPr marL="68580" indent="0" algn="ctr">
              <a:buNone/>
            </a:pPr>
            <a:r>
              <a:rPr lang="en-US" sz="5400" dirty="0"/>
              <a:t>Jesus, You are my King</a:t>
            </a:r>
          </a:p>
        </p:txBody>
      </p:sp>
    </p:spTree>
    <p:extLst>
      <p:ext uri="{BB962C8B-B14F-4D97-AF65-F5344CB8AC3E}">
        <p14:creationId xmlns:p14="http://schemas.microsoft.com/office/powerpoint/2010/main" val="280335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Amazing love, </a:t>
            </a:r>
          </a:p>
          <a:p>
            <a:pPr marL="68580" indent="0" algn="ctr">
              <a:buNone/>
            </a:pPr>
            <a:r>
              <a:rPr lang="en-US" sz="5400" dirty="0"/>
              <a:t>how can it be</a:t>
            </a:r>
          </a:p>
          <a:p>
            <a:pPr marL="68580" indent="0" algn="ctr">
              <a:buNone/>
            </a:pPr>
            <a:r>
              <a:rPr lang="en-US" sz="5400" dirty="0"/>
              <a:t>That You, my King, </a:t>
            </a:r>
          </a:p>
          <a:p>
            <a:pPr marL="68580" indent="0" algn="ctr">
              <a:buNone/>
            </a:pPr>
            <a:r>
              <a:rPr lang="en-US" sz="5400" dirty="0"/>
              <a:t>should die for me?</a:t>
            </a:r>
          </a:p>
        </p:txBody>
      </p:sp>
    </p:spTree>
    <p:extLst>
      <p:ext uri="{BB962C8B-B14F-4D97-AF65-F5344CB8AC3E}">
        <p14:creationId xmlns:p14="http://schemas.microsoft.com/office/powerpoint/2010/main" val="3876513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Amazing love, </a:t>
            </a:r>
          </a:p>
          <a:p>
            <a:pPr marL="68580" indent="0" algn="ctr">
              <a:buNone/>
            </a:pPr>
            <a:r>
              <a:rPr lang="en-US" sz="5400" dirty="0"/>
              <a:t>I know it’s true</a:t>
            </a:r>
          </a:p>
          <a:p>
            <a:pPr marL="68580" indent="0" algn="ctr">
              <a:buNone/>
            </a:pPr>
            <a:r>
              <a:rPr lang="en-US" sz="5400" dirty="0"/>
              <a:t>It’s my joy to honor You</a:t>
            </a:r>
          </a:p>
        </p:txBody>
      </p:sp>
    </p:spTree>
    <p:extLst>
      <p:ext uri="{BB962C8B-B14F-4D97-AF65-F5344CB8AC3E}">
        <p14:creationId xmlns:p14="http://schemas.microsoft.com/office/powerpoint/2010/main" val="327173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Amazing love, </a:t>
            </a:r>
          </a:p>
          <a:p>
            <a:pPr marL="68580" indent="0" algn="ctr">
              <a:buNone/>
            </a:pPr>
            <a:r>
              <a:rPr lang="en-US" sz="5400" dirty="0"/>
              <a:t>How can it be</a:t>
            </a:r>
          </a:p>
          <a:p>
            <a:pPr marL="68580" indent="0" algn="ctr">
              <a:buNone/>
            </a:pPr>
            <a:r>
              <a:rPr lang="en-US" sz="5400" dirty="0"/>
              <a:t>That You my King, should die for me?</a:t>
            </a:r>
          </a:p>
        </p:txBody>
      </p:sp>
    </p:spTree>
    <p:extLst>
      <p:ext uri="{BB962C8B-B14F-4D97-AF65-F5344CB8AC3E}">
        <p14:creationId xmlns:p14="http://schemas.microsoft.com/office/powerpoint/2010/main" val="269608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Amazing love, </a:t>
            </a:r>
          </a:p>
          <a:p>
            <a:pPr marL="68580" indent="0" algn="ctr">
              <a:buNone/>
            </a:pPr>
            <a:r>
              <a:rPr lang="en-US" sz="5400" dirty="0"/>
              <a:t>I know it’s true</a:t>
            </a:r>
          </a:p>
          <a:p>
            <a:pPr marL="68580" indent="0" algn="ctr">
              <a:buNone/>
            </a:pPr>
            <a:r>
              <a:rPr lang="en-US" sz="5400" dirty="0"/>
              <a:t>It’s my joy to honor You</a:t>
            </a:r>
          </a:p>
          <a:p>
            <a:pPr marL="68580" indent="0" algn="ctr">
              <a:buNone/>
            </a:pPr>
            <a:r>
              <a:rPr lang="en-US" sz="5400" dirty="0"/>
              <a:t>In all I do, to honor You</a:t>
            </a:r>
          </a:p>
        </p:txBody>
      </p:sp>
    </p:spTree>
    <p:extLst>
      <p:ext uri="{BB962C8B-B14F-4D97-AF65-F5344CB8AC3E}">
        <p14:creationId xmlns:p14="http://schemas.microsoft.com/office/powerpoint/2010/main" val="3298734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In all I do, to honor You,</a:t>
            </a:r>
          </a:p>
          <a:p>
            <a:pPr marL="68580" indent="0" algn="ctr">
              <a:buNone/>
            </a:pPr>
            <a:r>
              <a:rPr lang="en-US" sz="5400" dirty="0"/>
              <a:t>In all I do, to honor You,</a:t>
            </a:r>
          </a:p>
          <a:p>
            <a:pPr marL="68580" indent="0" algn="ctr">
              <a:buNone/>
            </a:pPr>
            <a:r>
              <a:rPr lang="en-US" sz="5400" dirty="0"/>
              <a:t>In all I do, Let me honor You</a:t>
            </a:r>
          </a:p>
        </p:txBody>
      </p:sp>
    </p:spTree>
    <p:extLst>
      <p:ext uri="{BB962C8B-B14F-4D97-AF65-F5344CB8AC3E}">
        <p14:creationId xmlns:p14="http://schemas.microsoft.com/office/powerpoint/2010/main" val="2436312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5400" b="1" dirty="0"/>
              <a:t>I Stand Amazed</a:t>
            </a:r>
          </a:p>
        </p:txBody>
      </p:sp>
    </p:spTree>
    <p:extLst>
      <p:ext uri="{BB962C8B-B14F-4D97-AF65-F5344CB8AC3E}">
        <p14:creationId xmlns:p14="http://schemas.microsoft.com/office/powerpoint/2010/main" val="2703893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lnSpcReduction="10000"/>
          </a:bodyPr>
          <a:lstStyle/>
          <a:p>
            <a:pPr marL="68580" indent="0" algn="ctr">
              <a:buNone/>
            </a:pPr>
            <a:r>
              <a:rPr lang="en-US" sz="5400" dirty="0"/>
              <a:t>I stand amazed in the presence</a:t>
            </a:r>
          </a:p>
          <a:p>
            <a:pPr marL="68580" indent="0" algn="ctr">
              <a:buNone/>
            </a:pPr>
            <a:r>
              <a:rPr lang="en-US" sz="5400" dirty="0"/>
              <a:t>Of Jesus the Nazarene,</a:t>
            </a:r>
          </a:p>
          <a:p>
            <a:pPr marL="68580" indent="0" algn="ctr">
              <a:buNone/>
            </a:pPr>
            <a:r>
              <a:rPr lang="en-US" sz="5400" dirty="0"/>
              <a:t>And wonder how He could love me</a:t>
            </a:r>
          </a:p>
          <a:p>
            <a:pPr marL="68580" indent="0" algn="ctr">
              <a:buNone/>
            </a:pPr>
            <a:r>
              <a:rPr lang="en-US" sz="5400" dirty="0"/>
              <a:t>A sinner, condemned, unclean (repeat)</a:t>
            </a:r>
          </a:p>
        </p:txBody>
      </p:sp>
    </p:spTree>
    <p:extLst>
      <p:ext uri="{BB962C8B-B14F-4D97-AF65-F5344CB8AC3E}">
        <p14:creationId xmlns:p14="http://schemas.microsoft.com/office/powerpoint/2010/main" val="154011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Blessed be Your name </a:t>
            </a:r>
          </a:p>
          <a:p>
            <a:pPr marL="68580" indent="0" algn="ctr">
              <a:buNone/>
            </a:pPr>
            <a:r>
              <a:rPr lang="en-US" sz="5400" dirty="0"/>
              <a:t>In the land that is plentiful </a:t>
            </a:r>
          </a:p>
          <a:p>
            <a:pPr marL="68580" indent="0" algn="ctr">
              <a:buNone/>
            </a:pPr>
            <a:r>
              <a:rPr lang="en-US" sz="5400" dirty="0"/>
              <a:t>Where your streams of abundance flow</a:t>
            </a:r>
          </a:p>
          <a:p>
            <a:pPr marL="68580" indent="0" algn="ctr">
              <a:buNone/>
            </a:pPr>
            <a:r>
              <a:rPr lang="en-US" sz="5400" dirty="0"/>
              <a:t>Blessed be Your name</a:t>
            </a:r>
          </a:p>
        </p:txBody>
      </p:sp>
    </p:spTree>
    <p:extLst>
      <p:ext uri="{BB962C8B-B14F-4D97-AF65-F5344CB8AC3E}">
        <p14:creationId xmlns:p14="http://schemas.microsoft.com/office/powerpoint/2010/main" val="351815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lnSpcReduction="10000"/>
          </a:bodyPr>
          <a:lstStyle/>
          <a:p>
            <a:pPr marL="68580" indent="0" algn="ctr">
              <a:buNone/>
            </a:pPr>
            <a:r>
              <a:rPr lang="en-US" sz="5400" dirty="0"/>
              <a:t>How marvelous! How wonderful!</a:t>
            </a:r>
          </a:p>
          <a:p>
            <a:pPr marL="68580" indent="0" algn="ctr">
              <a:buNone/>
            </a:pPr>
            <a:r>
              <a:rPr lang="en-US" sz="5400" dirty="0"/>
              <a:t>And my song shall ever be:</a:t>
            </a:r>
          </a:p>
          <a:p>
            <a:pPr marL="68580" indent="0" algn="ctr">
              <a:buNone/>
            </a:pPr>
            <a:r>
              <a:rPr lang="en-US" sz="5400" dirty="0"/>
              <a:t>How marvelous! How wonderful! Is my Savior’s love for me!</a:t>
            </a:r>
          </a:p>
        </p:txBody>
      </p:sp>
    </p:spTree>
    <p:extLst>
      <p:ext uri="{BB962C8B-B14F-4D97-AF65-F5344CB8AC3E}">
        <p14:creationId xmlns:p14="http://schemas.microsoft.com/office/powerpoint/2010/main" val="3113694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fontScale="92500"/>
          </a:bodyPr>
          <a:lstStyle/>
          <a:p>
            <a:pPr marL="68580" indent="0" algn="ctr">
              <a:buNone/>
            </a:pPr>
            <a:r>
              <a:rPr lang="en-US" sz="5400" dirty="0"/>
              <a:t>He took my sins and my sorrows,</a:t>
            </a:r>
          </a:p>
          <a:p>
            <a:pPr marL="68580" indent="0" algn="ctr">
              <a:buNone/>
            </a:pPr>
            <a:r>
              <a:rPr lang="en-US" sz="5400" dirty="0"/>
              <a:t>He made them His very own;</a:t>
            </a:r>
          </a:p>
          <a:p>
            <a:pPr marL="68580" indent="0" algn="ctr">
              <a:buNone/>
            </a:pPr>
            <a:r>
              <a:rPr lang="en-US" sz="5400" dirty="0"/>
              <a:t>He bore the burden to Calvary,</a:t>
            </a:r>
          </a:p>
          <a:p>
            <a:pPr marL="68580" indent="0" algn="ctr">
              <a:buNone/>
            </a:pPr>
            <a:r>
              <a:rPr lang="en-US" sz="5400" dirty="0"/>
              <a:t>And suffered and died alone</a:t>
            </a:r>
          </a:p>
        </p:txBody>
      </p:sp>
    </p:spTree>
    <p:extLst>
      <p:ext uri="{BB962C8B-B14F-4D97-AF65-F5344CB8AC3E}">
        <p14:creationId xmlns:p14="http://schemas.microsoft.com/office/powerpoint/2010/main" val="51192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lnSpcReduction="10000"/>
          </a:bodyPr>
          <a:lstStyle/>
          <a:p>
            <a:pPr marL="68580" indent="0" algn="ctr">
              <a:buNone/>
            </a:pPr>
            <a:r>
              <a:rPr lang="en-US" sz="5400" dirty="0"/>
              <a:t>How marvelous! How wonderful!</a:t>
            </a:r>
          </a:p>
          <a:p>
            <a:pPr marL="68580" indent="0" algn="ctr">
              <a:buNone/>
            </a:pPr>
            <a:r>
              <a:rPr lang="en-US" sz="5400" dirty="0"/>
              <a:t>And my song shall ever be:</a:t>
            </a:r>
          </a:p>
          <a:p>
            <a:pPr marL="68580" indent="0" algn="ctr">
              <a:buNone/>
            </a:pPr>
            <a:r>
              <a:rPr lang="en-US" sz="5400" dirty="0"/>
              <a:t>How marvelous! How wonderful! Is my Savior’s love for me!</a:t>
            </a:r>
          </a:p>
        </p:txBody>
      </p:sp>
    </p:spTree>
    <p:extLst>
      <p:ext uri="{BB962C8B-B14F-4D97-AF65-F5344CB8AC3E}">
        <p14:creationId xmlns:p14="http://schemas.microsoft.com/office/powerpoint/2010/main" val="114564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r>
              <a:rPr lang="en-US" sz="5400" dirty="0"/>
              <a:t>When with the ransomed in glory</a:t>
            </a:r>
          </a:p>
          <a:p>
            <a:pPr marL="68580" indent="0" algn="ctr">
              <a:buNone/>
            </a:pPr>
            <a:r>
              <a:rPr lang="en-US" sz="5400" dirty="0"/>
              <a:t>His face I at last shall see</a:t>
            </a:r>
          </a:p>
          <a:p>
            <a:pPr marL="68580" indent="0" algn="ctr">
              <a:buNone/>
            </a:pPr>
            <a:r>
              <a:rPr lang="en-US" sz="5400" dirty="0" err="1"/>
              <a:t>‘Twill</a:t>
            </a:r>
            <a:r>
              <a:rPr lang="en-US" sz="5400" dirty="0"/>
              <a:t> be my joy through the ages</a:t>
            </a:r>
          </a:p>
          <a:p>
            <a:pPr marL="68580" indent="0" algn="ctr">
              <a:buNone/>
            </a:pPr>
            <a:r>
              <a:rPr lang="en-US" sz="5400" dirty="0"/>
              <a:t>To sing of his love for me</a:t>
            </a:r>
          </a:p>
        </p:txBody>
      </p:sp>
    </p:spTree>
    <p:extLst>
      <p:ext uri="{BB962C8B-B14F-4D97-AF65-F5344CB8AC3E}">
        <p14:creationId xmlns:p14="http://schemas.microsoft.com/office/powerpoint/2010/main" val="3645261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lnSpcReduction="10000"/>
          </a:bodyPr>
          <a:lstStyle/>
          <a:p>
            <a:pPr marL="68580" indent="0" algn="ctr">
              <a:buNone/>
            </a:pPr>
            <a:r>
              <a:rPr lang="en-US" sz="5400" dirty="0"/>
              <a:t>How marvelous! How wonderful!</a:t>
            </a:r>
          </a:p>
          <a:p>
            <a:pPr marL="68580" indent="0" algn="ctr">
              <a:buNone/>
            </a:pPr>
            <a:r>
              <a:rPr lang="en-US" sz="5400" dirty="0"/>
              <a:t>And my song shall ever be:</a:t>
            </a:r>
          </a:p>
          <a:p>
            <a:pPr marL="68580" indent="0" algn="ctr">
              <a:buNone/>
            </a:pPr>
            <a:r>
              <a:rPr lang="en-US" sz="5400" dirty="0"/>
              <a:t>How marvelous! How wonderful! Is my Savior’s love for me! (repeat)</a:t>
            </a:r>
          </a:p>
        </p:txBody>
      </p:sp>
    </p:spTree>
    <p:extLst>
      <p:ext uri="{BB962C8B-B14F-4D97-AF65-F5344CB8AC3E}">
        <p14:creationId xmlns:p14="http://schemas.microsoft.com/office/powerpoint/2010/main" val="3037284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53ED07-FF1B-D248-B3F2-709AF4078C74}"/>
              </a:ext>
            </a:extLst>
          </p:cNvPr>
          <p:cNvPicPr>
            <a:picLocks noChangeAspect="1"/>
          </p:cNvPicPr>
          <p:nvPr/>
        </p:nvPicPr>
        <p:blipFill rotWithShape="1">
          <a:blip r:embed="rId2"/>
          <a:srcRect t="3731" r="1" b="5449"/>
          <a:stretch/>
        </p:blipFill>
        <p:spPr>
          <a:xfrm>
            <a:off x="643467" y="643467"/>
            <a:ext cx="10905066" cy="5571066"/>
          </a:xfrm>
          <a:prstGeom prst="rect">
            <a:avLst/>
          </a:prstGeom>
        </p:spPr>
      </p:pic>
    </p:spTree>
    <p:extLst>
      <p:ext uri="{BB962C8B-B14F-4D97-AF65-F5344CB8AC3E}">
        <p14:creationId xmlns:p14="http://schemas.microsoft.com/office/powerpoint/2010/main" val="1907313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envelope, stationary&#10;&#10;Description automatically generated">
            <a:extLst>
              <a:ext uri="{FF2B5EF4-FFF2-40B4-BE49-F238E27FC236}">
                <a16:creationId xmlns:a16="http://schemas.microsoft.com/office/drawing/2014/main" id="{34A44B9A-B503-4C62-85AA-A620E7E8A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7C1D8DB-07ED-4378-BBBA-9B4029888358}"/>
              </a:ext>
            </a:extLst>
          </p:cNvPr>
          <p:cNvSpPr/>
          <p:nvPr/>
        </p:nvSpPr>
        <p:spPr>
          <a:xfrm>
            <a:off x="2784230" y="358250"/>
            <a:ext cx="9407769" cy="830997"/>
          </a:xfrm>
          <a:prstGeom prst="rect">
            <a:avLst/>
          </a:prstGeom>
          <a:solidFill>
            <a:srgbClr val="FF4F4F"/>
          </a:solidFill>
          <a:ln w="57150">
            <a:noFill/>
          </a:ln>
        </p:spPr>
        <p:txBody>
          <a:bodyPr wrap="square" lIns="91440" tIns="45720" rIns="91440" bIns="45720">
            <a:spAutoFit/>
          </a:bodyPr>
          <a:lstStyle/>
          <a:p>
            <a:r>
              <a:rPr lang="en-US" sz="4800" b="1" dirty="0">
                <a:ln w="0"/>
                <a:solidFill>
                  <a:schemeClr val="bg1"/>
                </a:solidFill>
                <a:effectLst>
                  <a:outerShdw blurRad="38100" dist="25400" dir="5400000" algn="ctr" rotWithShape="0">
                    <a:srgbClr val="6E747A">
                      <a:alpha val="43000"/>
                    </a:srgbClr>
                  </a:outerShdw>
                </a:effectLst>
                <a:latin typeface="Batang" panose="02030600000101010101" pitchFamily="18" charset="-127"/>
                <a:ea typeface="Batang" panose="02030600000101010101" pitchFamily="18" charset="-127"/>
              </a:rPr>
              <a:t>Remember Who You Are</a:t>
            </a:r>
            <a:endParaRPr lang="en-US" sz="4800" b="1" cap="none" spc="0" dirty="0">
              <a:ln w="0"/>
              <a:solidFill>
                <a:schemeClr val="bg1"/>
              </a:solidFill>
              <a:effectLst>
                <a:outerShdw blurRad="38100" dist="25400" dir="5400000" algn="ctr" rotWithShape="0">
                  <a:srgbClr val="6E747A">
                    <a:alpha val="43000"/>
                  </a:srgbClr>
                </a:outerShdw>
              </a:effectLst>
              <a:latin typeface="Batang" panose="02030600000101010101" pitchFamily="18" charset="-127"/>
              <a:ea typeface="Batang" panose="02030600000101010101" pitchFamily="18" charset="-127"/>
            </a:endParaRPr>
          </a:p>
        </p:txBody>
      </p:sp>
      <p:sp>
        <p:nvSpPr>
          <p:cNvPr id="6" name="Rectangle 5">
            <a:extLst>
              <a:ext uri="{FF2B5EF4-FFF2-40B4-BE49-F238E27FC236}">
                <a16:creationId xmlns:a16="http://schemas.microsoft.com/office/drawing/2014/main" id="{1A395240-E1AA-4B87-A772-260FFA3274B0}"/>
              </a:ext>
            </a:extLst>
          </p:cNvPr>
          <p:cNvSpPr/>
          <p:nvPr/>
        </p:nvSpPr>
        <p:spPr>
          <a:xfrm>
            <a:off x="747346" y="4881699"/>
            <a:ext cx="10981592" cy="954107"/>
          </a:xfrm>
          <a:prstGeom prst="rect">
            <a:avLst/>
          </a:prstGeom>
          <a:noFill/>
        </p:spPr>
        <p:txBody>
          <a:bodyPr wrap="square" lIns="91440" tIns="45720" rIns="91440" bIns="45720">
            <a:spAutoFit/>
          </a:bodyPr>
          <a:lstStyle/>
          <a:p>
            <a:pPr algn="ctr"/>
            <a:r>
              <a:rPr lang="en-US" sz="2800" dirty="0">
                <a:ln w="0"/>
              </a:rPr>
              <a:t>Chosen</a:t>
            </a:r>
            <a:r>
              <a:rPr lang="en-US" sz="2800" dirty="0">
                <a:ln w="0"/>
                <a:gradFill>
                  <a:gsLst>
                    <a:gs pos="21000">
                      <a:srgbClr val="53575C"/>
                    </a:gs>
                    <a:gs pos="88000">
                      <a:srgbClr val="C5C7CA"/>
                    </a:gs>
                  </a:gsLst>
                  <a:lin ang="5400000"/>
                </a:gradFill>
              </a:rPr>
              <a:t>  ●  </a:t>
            </a:r>
            <a:r>
              <a:rPr lang="en-US" sz="2800" dirty="0">
                <a:ln w="0"/>
                <a:solidFill>
                  <a:srgbClr val="FF4F4F"/>
                </a:solidFill>
              </a:rPr>
              <a:t>Sealed</a:t>
            </a:r>
            <a:r>
              <a:rPr lang="en-US" sz="2800" dirty="0">
                <a:ln w="0"/>
                <a:gradFill>
                  <a:gsLst>
                    <a:gs pos="21000">
                      <a:srgbClr val="53575C"/>
                    </a:gs>
                    <a:gs pos="88000">
                      <a:srgbClr val="C5C7CA"/>
                    </a:gs>
                  </a:gsLst>
                  <a:lin ang="5400000"/>
                </a:gradFill>
              </a:rPr>
              <a:t> ●  </a:t>
            </a:r>
            <a:r>
              <a:rPr lang="en-US" sz="2800" dirty="0">
                <a:ln w="0"/>
              </a:rPr>
              <a:t>Alive</a:t>
            </a:r>
            <a:r>
              <a:rPr lang="en-US" sz="2800" dirty="0">
                <a:ln w="0"/>
                <a:gradFill>
                  <a:gsLst>
                    <a:gs pos="21000">
                      <a:srgbClr val="53575C"/>
                    </a:gs>
                    <a:gs pos="88000">
                      <a:srgbClr val="C5C7CA"/>
                    </a:gs>
                  </a:gsLst>
                  <a:lin ang="5400000"/>
                </a:gradFill>
              </a:rPr>
              <a:t> ●  </a:t>
            </a:r>
            <a:r>
              <a:rPr lang="en-US" sz="2800" dirty="0">
                <a:ln w="0"/>
                <a:solidFill>
                  <a:srgbClr val="FF4F4F"/>
                </a:solidFill>
              </a:rPr>
              <a:t>United</a:t>
            </a:r>
            <a:r>
              <a:rPr lang="en-US" sz="2800" dirty="0">
                <a:ln w="0"/>
                <a:gradFill>
                  <a:gsLst>
                    <a:gs pos="21000">
                      <a:srgbClr val="53575C"/>
                    </a:gs>
                    <a:gs pos="88000">
                      <a:srgbClr val="C5C7CA"/>
                    </a:gs>
                  </a:gsLst>
                  <a:lin ang="5400000"/>
                </a:gradFill>
              </a:rPr>
              <a:t>  ●  </a:t>
            </a:r>
            <a:r>
              <a:rPr lang="en-US" sz="2800" dirty="0">
                <a:ln w="0"/>
              </a:rPr>
              <a:t>Confident</a:t>
            </a:r>
            <a:r>
              <a:rPr lang="en-US" sz="2800" dirty="0">
                <a:ln w="0"/>
                <a:gradFill>
                  <a:gsLst>
                    <a:gs pos="21000">
                      <a:srgbClr val="53575C"/>
                    </a:gs>
                    <a:gs pos="88000">
                      <a:srgbClr val="C5C7CA"/>
                    </a:gs>
                  </a:gsLst>
                  <a:lin ang="5400000"/>
                </a:gradFill>
              </a:rPr>
              <a:t>  ●  </a:t>
            </a:r>
            <a:r>
              <a:rPr lang="en-US" sz="2800" dirty="0">
                <a:ln w="0"/>
                <a:solidFill>
                  <a:srgbClr val="FF4F4F"/>
                </a:solidFill>
              </a:rPr>
              <a:t>Indwelled</a:t>
            </a:r>
            <a:r>
              <a:rPr lang="en-US" sz="2800" dirty="0">
                <a:ln w="0"/>
                <a:gradFill>
                  <a:gsLst>
                    <a:gs pos="21000">
                      <a:srgbClr val="53575C"/>
                    </a:gs>
                    <a:gs pos="88000">
                      <a:srgbClr val="C5C7CA"/>
                    </a:gs>
                  </a:gsLst>
                  <a:lin ang="5400000"/>
                </a:gradFill>
              </a:rPr>
              <a:t> ●  </a:t>
            </a:r>
            <a:r>
              <a:rPr lang="en-US" sz="2800" dirty="0">
                <a:ln w="0"/>
              </a:rPr>
              <a:t>Mature</a:t>
            </a:r>
            <a:r>
              <a:rPr lang="en-US" sz="2800" dirty="0">
                <a:ln w="0"/>
                <a:gradFill>
                  <a:gsLst>
                    <a:gs pos="21000">
                      <a:srgbClr val="53575C"/>
                    </a:gs>
                    <a:gs pos="88000">
                      <a:srgbClr val="C5C7CA"/>
                    </a:gs>
                  </a:gsLst>
                  <a:lin ang="5400000"/>
                </a:gradFill>
              </a:rPr>
              <a:t>  ●  </a:t>
            </a:r>
            <a:r>
              <a:rPr lang="en-US" sz="2800" dirty="0">
                <a:ln w="0"/>
                <a:solidFill>
                  <a:srgbClr val="FF4F4F"/>
                </a:solidFill>
              </a:rPr>
              <a:t>Renewed </a:t>
            </a:r>
            <a:r>
              <a:rPr lang="en-US" sz="2800" dirty="0">
                <a:ln w="0"/>
                <a:gradFill>
                  <a:gsLst>
                    <a:gs pos="21000">
                      <a:srgbClr val="53575C"/>
                    </a:gs>
                    <a:gs pos="88000">
                      <a:srgbClr val="C5C7CA"/>
                    </a:gs>
                  </a:gsLst>
                  <a:lin ang="5400000"/>
                </a:gradFill>
              </a:rPr>
              <a:t>●  </a:t>
            </a:r>
            <a:r>
              <a:rPr lang="en-US" sz="2800" dirty="0">
                <a:ln w="0"/>
              </a:rPr>
              <a:t>Wise</a:t>
            </a:r>
            <a:r>
              <a:rPr lang="en-US" sz="2800" dirty="0">
                <a:ln w="0"/>
                <a:gradFill>
                  <a:gsLst>
                    <a:gs pos="21000">
                      <a:srgbClr val="53575C"/>
                    </a:gs>
                    <a:gs pos="88000">
                      <a:srgbClr val="C5C7CA"/>
                    </a:gs>
                  </a:gsLst>
                  <a:lin ang="5400000"/>
                </a:gradFill>
              </a:rPr>
              <a:t> ●  </a:t>
            </a:r>
            <a:r>
              <a:rPr lang="en-US" sz="2800" dirty="0">
                <a:ln w="0"/>
                <a:solidFill>
                  <a:srgbClr val="FF4F4F"/>
                </a:solidFill>
              </a:rPr>
              <a:t>Good</a:t>
            </a:r>
            <a:r>
              <a:rPr lang="en-US" sz="2800" dirty="0">
                <a:ln w="0"/>
                <a:gradFill>
                  <a:gsLst>
                    <a:gs pos="21000">
                      <a:srgbClr val="53575C"/>
                    </a:gs>
                    <a:gs pos="88000">
                      <a:srgbClr val="C5C7CA"/>
                    </a:gs>
                  </a:gsLst>
                  <a:lin ang="5400000"/>
                </a:gradFill>
              </a:rPr>
              <a:t> ● </a:t>
            </a:r>
            <a:r>
              <a:rPr lang="en-US" sz="2800" dirty="0">
                <a:ln w="0"/>
              </a:rPr>
              <a:t>Prepared</a:t>
            </a:r>
            <a:r>
              <a:rPr lang="en-US" sz="2800" dirty="0">
                <a:ln w="0"/>
                <a:gradFill>
                  <a:gsLst>
                    <a:gs pos="21000">
                      <a:srgbClr val="53575C"/>
                    </a:gs>
                    <a:gs pos="88000">
                      <a:srgbClr val="C5C7CA"/>
                    </a:gs>
                  </a:gsLst>
                  <a:lin ang="5400000"/>
                </a:gradFill>
              </a:rPr>
              <a:t> ● </a:t>
            </a:r>
            <a:r>
              <a:rPr lang="en-US" sz="2800" dirty="0">
                <a:ln w="0"/>
                <a:solidFill>
                  <a:srgbClr val="FF4F4F"/>
                </a:solidFill>
              </a:rPr>
              <a:t>Strong</a:t>
            </a:r>
          </a:p>
        </p:txBody>
      </p:sp>
      <p:sp>
        <p:nvSpPr>
          <p:cNvPr id="9" name="Rectangle 8">
            <a:extLst>
              <a:ext uri="{FF2B5EF4-FFF2-40B4-BE49-F238E27FC236}">
                <a16:creationId xmlns:a16="http://schemas.microsoft.com/office/drawing/2014/main" id="{29A5B454-F51C-46B9-BA0A-3F2639A8BB21}"/>
              </a:ext>
            </a:extLst>
          </p:cNvPr>
          <p:cNvSpPr/>
          <p:nvPr/>
        </p:nvSpPr>
        <p:spPr>
          <a:xfrm>
            <a:off x="2784229" y="1189247"/>
            <a:ext cx="9407769" cy="584775"/>
          </a:xfrm>
          <a:prstGeom prst="rect">
            <a:avLst/>
          </a:prstGeom>
          <a:noFill/>
        </p:spPr>
        <p:txBody>
          <a:bodyPr wrap="square" lIns="91440" tIns="45720" rIns="91440" bIns="45720">
            <a:spAutoFit/>
          </a:bodyPr>
          <a:lstStyle/>
          <a:p>
            <a:pPr algn="ctr"/>
            <a:r>
              <a:rPr lang="en-US" sz="3200" b="1" dirty="0">
                <a:ln w="0"/>
                <a:effectLst>
                  <a:outerShdw blurRad="38100" dist="25400" dir="5400000" algn="ctr" rotWithShape="0">
                    <a:srgbClr val="6E747A">
                      <a:alpha val="43000"/>
                    </a:srgbClr>
                  </a:outerShdw>
                </a:effectLst>
                <a:latin typeface="Batang" panose="02030600000101010101" pitchFamily="18" charset="-127"/>
                <a:ea typeface="Batang" panose="02030600000101010101" pitchFamily="18" charset="-127"/>
              </a:rPr>
              <a:t>Summer Series: 12 Powerful Words</a:t>
            </a:r>
            <a:endParaRPr lang="en-US" sz="3200" b="1" cap="none" spc="0" dirty="0">
              <a:ln w="0"/>
              <a:effectLst>
                <a:outerShdw blurRad="38100" dist="25400" dir="5400000" algn="ctr" rotWithShape="0">
                  <a:srgbClr val="6E747A">
                    <a:alpha val="43000"/>
                  </a:srgbClr>
                </a:outerShdw>
              </a:effectLst>
              <a:latin typeface="Batang" panose="02030600000101010101" pitchFamily="18" charset="-127"/>
              <a:ea typeface="Batang" panose="02030600000101010101" pitchFamily="18" charset="-127"/>
            </a:endParaRPr>
          </a:p>
        </p:txBody>
      </p:sp>
      <p:sp>
        <p:nvSpPr>
          <p:cNvPr id="10" name="Rectangle 9">
            <a:extLst>
              <a:ext uri="{FF2B5EF4-FFF2-40B4-BE49-F238E27FC236}">
                <a16:creationId xmlns:a16="http://schemas.microsoft.com/office/drawing/2014/main" id="{78BAF6A0-7065-48DB-AC05-188B23134ADB}"/>
              </a:ext>
            </a:extLst>
          </p:cNvPr>
          <p:cNvSpPr/>
          <p:nvPr/>
        </p:nvSpPr>
        <p:spPr>
          <a:xfrm>
            <a:off x="0" y="3321196"/>
            <a:ext cx="12192000" cy="1323439"/>
          </a:xfrm>
          <a:prstGeom prst="rect">
            <a:avLst/>
          </a:prstGeom>
          <a:solidFill>
            <a:schemeClr val="bg1"/>
          </a:solidFill>
        </p:spPr>
        <p:txBody>
          <a:bodyPr wrap="square" lIns="91440" tIns="45720" rIns="91440" bIns="45720">
            <a:spAutoFit/>
          </a:bodyPr>
          <a:lstStyle/>
          <a:p>
            <a:pPr algn="ctr"/>
            <a:r>
              <a:rPr lang="en-US" sz="8000" cap="none" spc="100" dirty="0">
                <a:ln w="0"/>
                <a:solidFill>
                  <a:schemeClr val="tx1"/>
                </a:solidFill>
                <a:effectLst>
                  <a:outerShdw blurRad="38100" dist="19050" dir="2700000" algn="tl" rotWithShape="0">
                    <a:schemeClr val="dk1">
                      <a:alpha val="40000"/>
                    </a:schemeClr>
                  </a:outerShdw>
                </a:effectLst>
                <a:latin typeface="Elephant" panose="02020904090505020303" pitchFamily="18" charset="0"/>
                <a:ea typeface="Batang" panose="02030600000101010101" pitchFamily="18" charset="-127"/>
              </a:rPr>
              <a:t>Ephesians</a:t>
            </a:r>
          </a:p>
        </p:txBody>
      </p:sp>
    </p:spTree>
    <p:extLst>
      <p:ext uri="{BB962C8B-B14F-4D97-AF65-F5344CB8AC3E}">
        <p14:creationId xmlns:p14="http://schemas.microsoft.com/office/powerpoint/2010/main" val="1946545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94B5EB-450F-406E-B1BA-089CC20023A5}"/>
              </a:ext>
            </a:extLst>
          </p:cNvPr>
          <p:cNvSpPr/>
          <p:nvPr/>
        </p:nvSpPr>
        <p:spPr>
          <a:xfrm>
            <a:off x="1197864" y="684777"/>
            <a:ext cx="9796272" cy="4508927"/>
          </a:xfrm>
          <a:prstGeom prst="rect">
            <a:avLst/>
          </a:prstGeom>
          <a:noFill/>
        </p:spPr>
        <p:txBody>
          <a:bodyPr wrap="none" lIns="91440" tIns="45720" rIns="91440" bIns="45720">
            <a:spAutoFit/>
          </a:bodyPr>
          <a:lstStyle/>
          <a:p>
            <a:pPr algn="ctr"/>
            <a:r>
              <a:rPr lang="en-US" sz="28700" b="0" cap="none" spc="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Sealed</a:t>
            </a:r>
          </a:p>
        </p:txBody>
      </p:sp>
      <p:sp>
        <p:nvSpPr>
          <p:cNvPr id="3" name="Rectangle 2">
            <a:extLst>
              <a:ext uri="{FF2B5EF4-FFF2-40B4-BE49-F238E27FC236}">
                <a16:creationId xmlns:a16="http://schemas.microsoft.com/office/drawing/2014/main" id="{0F0B25AC-15A3-40BC-A930-10F4F6773047}"/>
              </a:ext>
            </a:extLst>
          </p:cNvPr>
          <p:cNvSpPr/>
          <p:nvPr/>
        </p:nvSpPr>
        <p:spPr>
          <a:xfrm>
            <a:off x="6096000" y="4984052"/>
            <a:ext cx="5843238" cy="923330"/>
          </a:xfrm>
          <a:prstGeom prst="rect">
            <a:avLst/>
          </a:prstGeom>
          <a:solidFill>
            <a:schemeClr val="bg1"/>
          </a:solidFill>
        </p:spPr>
        <p:txBody>
          <a:bodyPr wrap="square">
            <a:spAutoFit/>
          </a:bodyPr>
          <a:lstStyle/>
          <a:p>
            <a:pPr algn="ctr"/>
            <a:r>
              <a:rPr lang="en-US" sz="5400" b="1" dirty="0">
                <a:solidFill>
                  <a:srgbClr val="FF0000"/>
                </a:solidFill>
                <a:latin typeface="Times New Roman" panose="02020603050405020304" pitchFamily="18" charset="0"/>
              </a:rPr>
              <a:t>Ephesians 1:11-23</a:t>
            </a:r>
            <a:endParaRPr lang="en-US" sz="5400" dirty="0">
              <a:solidFill>
                <a:srgbClr val="FF0000"/>
              </a:solidFill>
              <a:effectLst/>
            </a:endParaRPr>
          </a:p>
        </p:txBody>
      </p:sp>
    </p:spTree>
    <p:extLst>
      <p:ext uri="{BB962C8B-B14F-4D97-AF65-F5344CB8AC3E}">
        <p14:creationId xmlns:p14="http://schemas.microsoft.com/office/powerpoint/2010/main" val="53734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927FA8-5145-433E-93A7-2CA635C405CF}"/>
              </a:ext>
            </a:extLst>
          </p:cNvPr>
          <p:cNvSpPr/>
          <p:nvPr/>
        </p:nvSpPr>
        <p:spPr>
          <a:xfrm>
            <a:off x="356461" y="195198"/>
            <a:ext cx="11479078" cy="5892575"/>
          </a:xfrm>
          <a:prstGeom prst="rect">
            <a:avLst/>
          </a:prstGeom>
        </p:spPr>
        <p:txBody>
          <a:bodyPr wrap="square">
            <a:spAutoFit/>
          </a:bodyPr>
          <a:lstStyle/>
          <a:p>
            <a:pPr marR="0" lvl="0">
              <a:lnSpc>
                <a:spcPct val="107000"/>
              </a:lnSpc>
              <a:spcBef>
                <a:spcPts val="2400"/>
              </a:spcBef>
              <a:spcAft>
                <a:spcPts val="800"/>
              </a:spcAft>
            </a:pPr>
            <a:r>
              <a:rPr lang="en-US" sz="6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 The Security of the Gospel</a:t>
            </a:r>
            <a:endParaRPr lang="en-US" sz="4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400"/>
              </a:spcBef>
              <a:spcAft>
                <a:spcPts val="800"/>
              </a:spcAft>
            </a:pPr>
            <a:r>
              <a:rPr lang="en-US" sz="54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In him you also, when you </a:t>
            </a:r>
            <a:r>
              <a:rPr lang="en-US" sz="5400" b="1" u="sng"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heard</a:t>
            </a:r>
            <a:r>
              <a:rPr lang="en-US" sz="54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the word of truth, the gospel of your salvation, and </a:t>
            </a:r>
            <a:r>
              <a:rPr lang="en-US" sz="5400" b="1" u="sng"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believed </a:t>
            </a:r>
            <a:r>
              <a:rPr lang="en-US" sz="54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in him, were </a:t>
            </a:r>
            <a:r>
              <a:rPr lang="en-US" sz="5400" b="1" u="sng"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sealed</a:t>
            </a:r>
            <a:r>
              <a:rPr lang="en-US" sz="54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with the promised Holy Spirit, (Eph 1:13)</a:t>
            </a:r>
            <a:endParaRPr lang="en-US" sz="4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480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D5413-73B3-462B-8522-3963E359A2C5}"/>
              </a:ext>
            </a:extLst>
          </p:cNvPr>
          <p:cNvSpPr/>
          <p:nvPr/>
        </p:nvSpPr>
        <p:spPr>
          <a:xfrm>
            <a:off x="733586" y="1040910"/>
            <a:ext cx="10724827" cy="4776179"/>
          </a:xfrm>
          <a:prstGeom prst="rect">
            <a:avLst/>
          </a:prstGeom>
          <a:solidFill>
            <a:srgbClr val="FFFFFF">
              <a:alpha val="67843"/>
            </a:srgbClr>
          </a:solidFill>
          <a:ln w="57150">
            <a:solidFill>
              <a:srgbClr val="FF0000"/>
            </a:solidFill>
          </a:ln>
        </p:spPr>
        <p:txBody>
          <a:bodyPr wrap="square">
            <a:spAutoFit/>
          </a:bodyPr>
          <a:lstStyle/>
          <a:p>
            <a:pPr>
              <a:lnSpc>
                <a:spcPct val="107000"/>
              </a:lnSpc>
              <a:spcBef>
                <a:spcPts val="2400"/>
              </a:spcBef>
              <a:spcAft>
                <a:spcPts val="800"/>
              </a:spcAft>
            </a:pPr>
            <a:r>
              <a:rPr lang="en-US" sz="72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gospel is not good advice about what you should do, it is good news about what has been done.</a:t>
            </a:r>
            <a:endParaRPr lang="en-US" sz="6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793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r>
              <a:rPr lang="en-US" sz="5400" dirty="0"/>
              <a:t>Blessed be Your name</a:t>
            </a:r>
          </a:p>
          <a:p>
            <a:pPr marL="68580" indent="0" algn="ctr">
              <a:buNone/>
            </a:pPr>
            <a:r>
              <a:rPr lang="en-US" sz="5400" dirty="0"/>
              <a:t>When I’m found in the desert place</a:t>
            </a:r>
          </a:p>
          <a:p>
            <a:pPr marL="68580" indent="0" algn="ctr">
              <a:buNone/>
            </a:pPr>
            <a:r>
              <a:rPr lang="en-US" sz="5400" dirty="0"/>
              <a:t>Though I walk through the wilderness</a:t>
            </a:r>
          </a:p>
          <a:p>
            <a:pPr marL="68580" indent="0" algn="ctr">
              <a:buNone/>
            </a:pPr>
            <a:r>
              <a:rPr lang="en-US" sz="5400" dirty="0"/>
              <a:t>Blessed be Your name</a:t>
            </a:r>
          </a:p>
        </p:txBody>
      </p:sp>
    </p:spTree>
    <p:extLst>
      <p:ext uri="{BB962C8B-B14F-4D97-AF65-F5344CB8AC3E}">
        <p14:creationId xmlns:p14="http://schemas.microsoft.com/office/powerpoint/2010/main" val="3322109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927FA8-5145-433E-93A7-2CA635C405CF}"/>
              </a:ext>
            </a:extLst>
          </p:cNvPr>
          <p:cNvSpPr/>
          <p:nvPr/>
        </p:nvSpPr>
        <p:spPr>
          <a:xfrm>
            <a:off x="356461" y="195198"/>
            <a:ext cx="11479078" cy="5096267"/>
          </a:xfrm>
          <a:prstGeom prst="rect">
            <a:avLst/>
          </a:prstGeom>
        </p:spPr>
        <p:txBody>
          <a:bodyPr wrap="square">
            <a:spAutoFit/>
          </a:bodyPr>
          <a:lstStyle/>
          <a:p>
            <a:pPr marR="0" lvl="0">
              <a:lnSpc>
                <a:spcPct val="107000"/>
              </a:lnSpc>
              <a:spcBef>
                <a:spcPts val="2400"/>
              </a:spcBef>
              <a:spcAft>
                <a:spcPts val="800"/>
              </a:spcAft>
            </a:pPr>
            <a:r>
              <a:rPr lang="en-US" sz="80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8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Greatness of His Power  </a:t>
            </a:r>
            <a:endParaRPr lang="en-US" sz="6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2400"/>
              </a:spcBef>
              <a:spcAft>
                <a:spcPts val="800"/>
              </a:spcAft>
            </a:pPr>
            <a:endParaRPr lang="en-US" sz="8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2400"/>
              </a:spcBef>
              <a:spcAft>
                <a:spcPts val="800"/>
              </a:spcAft>
            </a:pPr>
            <a:r>
              <a:rPr lang="en-US" sz="80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Ephesians 1:18-20</a:t>
            </a:r>
            <a:endParaRPr lang="en-US" sz="72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113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D5413-73B3-462B-8522-3963E359A2C5}"/>
              </a:ext>
            </a:extLst>
          </p:cNvPr>
          <p:cNvSpPr/>
          <p:nvPr/>
        </p:nvSpPr>
        <p:spPr>
          <a:xfrm>
            <a:off x="733586" y="1040910"/>
            <a:ext cx="10724827" cy="4776179"/>
          </a:xfrm>
          <a:prstGeom prst="rect">
            <a:avLst/>
          </a:prstGeom>
          <a:solidFill>
            <a:srgbClr val="FFFFFF">
              <a:alpha val="67843"/>
            </a:srgbClr>
          </a:solidFill>
          <a:ln w="57150">
            <a:solidFill>
              <a:srgbClr val="FF0000"/>
            </a:solidFill>
          </a:ln>
        </p:spPr>
        <p:txBody>
          <a:bodyPr wrap="square">
            <a:spAutoFit/>
          </a:bodyPr>
          <a:lstStyle/>
          <a:p>
            <a:pPr>
              <a:lnSpc>
                <a:spcPct val="107000"/>
              </a:lnSpc>
              <a:spcBef>
                <a:spcPts val="2400"/>
              </a:spcBef>
              <a:spcAft>
                <a:spcPts val="800"/>
              </a:spcAft>
            </a:pPr>
            <a:r>
              <a:rPr lang="en-US" sz="72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power it took for you to believe is the same power it took to raise Jesus from the dead.</a:t>
            </a:r>
            <a:endParaRPr lang="en-US" sz="6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069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927FA8-5145-433E-93A7-2CA635C405CF}"/>
              </a:ext>
            </a:extLst>
          </p:cNvPr>
          <p:cNvSpPr/>
          <p:nvPr/>
        </p:nvSpPr>
        <p:spPr>
          <a:xfrm>
            <a:off x="356461" y="195198"/>
            <a:ext cx="11479078" cy="6533455"/>
          </a:xfrm>
          <a:prstGeom prst="rect">
            <a:avLst/>
          </a:prstGeom>
        </p:spPr>
        <p:txBody>
          <a:bodyPr wrap="square">
            <a:spAutoFit/>
          </a:bodyPr>
          <a:lstStyle/>
          <a:p>
            <a:pPr marR="0" lvl="0">
              <a:lnSpc>
                <a:spcPct val="107000"/>
              </a:lnSpc>
              <a:spcBef>
                <a:spcPts val="2400"/>
              </a:spcBef>
              <a:spcAft>
                <a:spcPts val="800"/>
              </a:spcAft>
            </a:pPr>
            <a:r>
              <a:rPr lang="en-US" sz="6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 The Value of His Inheritance</a:t>
            </a:r>
            <a:endParaRPr lang="en-US" sz="5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2400"/>
              </a:spcBef>
              <a:spcAft>
                <a:spcPts val="800"/>
              </a:spcAft>
            </a:pPr>
            <a:endParaRPr lang="en-US" sz="8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400"/>
              </a:spcBef>
              <a:spcAft>
                <a:spcPts val="800"/>
              </a:spcAft>
            </a:pPr>
            <a:r>
              <a:rPr lang="en-US" sz="54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having the eyes of your hearts enlightened, that you may know what is the hope to which he has called you, what are the riches of his glorious inheritance in the saints, (Eph 1:18)</a:t>
            </a:r>
            <a:endParaRPr lang="en-US" sz="4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290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D5413-73B3-462B-8522-3963E359A2C5}"/>
              </a:ext>
            </a:extLst>
          </p:cNvPr>
          <p:cNvSpPr/>
          <p:nvPr/>
        </p:nvSpPr>
        <p:spPr>
          <a:xfrm>
            <a:off x="733586" y="2819282"/>
            <a:ext cx="10724827" cy="1219436"/>
          </a:xfrm>
          <a:prstGeom prst="rect">
            <a:avLst/>
          </a:prstGeom>
          <a:solidFill>
            <a:srgbClr val="FFFFFF">
              <a:alpha val="67843"/>
            </a:srgbClr>
          </a:solidFill>
          <a:ln w="57150">
            <a:solidFill>
              <a:srgbClr val="FF0000"/>
            </a:solidFill>
          </a:ln>
        </p:spPr>
        <p:txBody>
          <a:bodyPr wrap="square">
            <a:spAutoFit/>
          </a:bodyPr>
          <a:lstStyle/>
          <a:p>
            <a:pPr>
              <a:lnSpc>
                <a:spcPct val="107000"/>
              </a:lnSpc>
              <a:spcBef>
                <a:spcPts val="2400"/>
              </a:spcBef>
              <a:spcAft>
                <a:spcPts val="800"/>
              </a:spcAft>
            </a:pPr>
            <a:r>
              <a:rPr lang="en-US" sz="72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You are HIS inheritance!</a:t>
            </a:r>
            <a:endParaRPr lang="en-US" sz="6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484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D5413-73B3-462B-8522-3963E359A2C5}"/>
              </a:ext>
            </a:extLst>
          </p:cNvPr>
          <p:cNvSpPr/>
          <p:nvPr/>
        </p:nvSpPr>
        <p:spPr>
          <a:xfrm>
            <a:off x="733586" y="2819282"/>
            <a:ext cx="10724827" cy="1219436"/>
          </a:xfrm>
          <a:prstGeom prst="rect">
            <a:avLst/>
          </a:prstGeom>
          <a:solidFill>
            <a:srgbClr val="FFFFFF">
              <a:alpha val="67843"/>
            </a:srgbClr>
          </a:solidFill>
          <a:ln w="57150">
            <a:solidFill>
              <a:srgbClr val="FF0000"/>
            </a:solidFill>
          </a:ln>
        </p:spPr>
        <p:txBody>
          <a:bodyPr wrap="square">
            <a:spAutoFit/>
          </a:bodyPr>
          <a:lstStyle/>
          <a:p>
            <a:pPr algn="ctr">
              <a:lnSpc>
                <a:spcPct val="107000"/>
              </a:lnSpc>
              <a:spcBef>
                <a:spcPts val="2400"/>
              </a:spcBef>
              <a:spcAft>
                <a:spcPts val="800"/>
              </a:spcAft>
            </a:pPr>
            <a:r>
              <a:rPr lang="en-US" sz="7200" b="1"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Ephesians 3:14-19</a:t>
            </a:r>
            <a:endParaRPr lang="en-US" sz="66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62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Every blessing You pour out I’ll turn back to praise.</a:t>
            </a:r>
          </a:p>
          <a:p>
            <a:pPr marL="68580" indent="0" algn="ctr">
              <a:buNone/>
            </a:pPr>
            <a:r>
              <a:rPr lang="en-US" sz="5400" dirty="0"/>
              <a:t>When the darkness closes in Lord, still I will say</a:t>
            </a:r>
          </a:p>
        </p:txBody>
      </p:sp>
    </p:spTree>
    <p:extLst>
      <p:ext uri="{BB962C8B-B14F-4D97-AF65-F5344CB8AC3E}">
        <p14:creationId xmlns:p14="http://schemas.microsoft.com/office/powerpoint/2010/main" val="6492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lnSpcReduction="10000"/>
          </a:bodyPr>
          <a:lstStyle/>
          <a:p>
            <a:pPr marL="68580" indent="0" algn="ctr">
              <a:buNone/>
            </a:pPr>
            <a:r>
              <a:rPr lang="en-US" sz="5400" dirty="0"/>
              <a:t>Blessed be the name of the Lord</a:t>
            </a:r>
          </a:p>
          <a:p>
            <a:pPr marL="68580" indent="0" algn="ctr">
              <a:buNone/>
            </a:pPr>
            <a:r>
              <a:rPr lang="en-US" sz="5400" dirty="0"/>
              <a:t>Blessed be Your name</a:t>
            </a:r>
          </a:p>
          <a:p>
            <a:pPr marL="68580" indent="0" algn="ctr">
              <a:buNone/>
            </a:pPr>
            <a:r>
              <a:rPr lang="en-US" sz="5400" dirty="0"/>
              <a:t>Blessed be the name of Lord</a:t>
            </a:r>
          </a:p>
          <a:p>
            <a:pPr marL="68580" indent="0" algn="ctr">
              <a:buNone/>
            </a:pPr>
            <a:r>
              <a:rPr lang="en-US" sz="5400" dirty="0"/>
              <a:t>Blessed be Your glorious name</a:t>
            </a:r>
          </a:p>
        </p:txBody>
      </p:sp>
    </p:spTree>
    <p:extLst>
      <p:ext uri="{BB962C8B-B14F-4D97-AF65-F5344CB8AC3E}">
        <p14:creationId xmlns:p14="http://schemas.microsoft.com/office/powerpoint/2010/main" val="62133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r>
              <a:rPr lang="en-US" sz="5400" dirty="0"/>
              <a:t>Blessed be Your name</a:t>
            </a:r>
          </a:p>
          <a:p>
            <a:pPr marL="68580" indent="0" algn="ctr">
              <a:buNone/>
            </a:pPr>
            <a:r>
              <a:rPr lang="en-US" sz="5400" dirty="0"/>
              <a:t>When the sun’s shining down on me</a:t>
            </a:r>
          </a:p>
          <a:p>
            <a:pPr marL="68580" indent="0" algn="ctr">
              <a:buNone/>
            </a:pPr>
            <a:r>
              <a:rPr lang="en-US" sz="5400" dirty="0"/>
              <a:t>When the world’s all as it should be</a:t>
            </a:r>
          </a:p>
          <a:p>
            <a:pPr marL="68580" indent="0" algn="ctr">
              <a:buNone/>
            </a:pPr>
            <a:r>
              <a:rPr lang="en-US" sz="5400" dirty="0"/>
              <a:t>Blessed be Your name</a:t>
            </a:r>
          </a:p>
        </p:txBody>
      </p:sp>
    </p:spTree>
    <p:extLst>
      <p:ext uri="{BB962C8B-B14F-4D97-AF65-F5344CB8AC3E}">
        <p14:creationId xmlns:p14="http://schemas.microsoft.com/office/powerpoint/2010/main" val="60734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r>
              <a:rPr lang="en-US" sz="5400" dirty="0"/>
              <a:t>Blessed be Your name</a:t>
            </a:r>
          </a:p>
          <a:p>
            <a:pPr marL="68580" indent="0" algn="ctr">
              <a:buNone/>
            </a:pPr>
            <a:r>
              <a:rPr lang="en-US" sz="5400" dirty="0"/>
              <a:t>On the road marked with suffering</a:t>
            </a:r>
          </a:p>
          <a:p>
            <a:pPr marL="68580" indent="0" algn="ctr">
              <a:buNone/>
            </a:pPr>
            <a:r>
              <a:rPr lang="en-US" sz="5400" dirty="0"/>
              <a:t>Though there’s pain in the offering</a:t>
            </a:r>
          </a:p>
          <a:p>
            <a:pPr marL="68580" indent="0" algn="ctr">
              <a:buNone/>
            </a:pPr>
            <a:r>
              <a:rPr lang="en-US" sz="5400" dirty="0"/>
              <a:t>Blessed be Your name</a:t>
            </a:r>
          </a:p>
        </p:txBody>
      </p:sp>
    </p:spTree>
    <p:extLst>
      <p:ext uri="{BB962C8B-B14F-4D97-AF65-F5344CB8AC3E}">
        <p14:creationId xmlns:p14="http://schemas.microsoft.com/office/powerpoint/2010/main" val="346939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533400"/>
            <a:ext cx="7772400" cy="5822160"/>
          </a:xfrm>
        </p:spPr>
        <p:txBody>
          <a:bodyPr>
            <a:normAutofit/>
          </a:bodyPr>
          <a:lstStyle/>
          <a:p>
            <a:pPr marL="68580" indent="0" algn="ctr">
              <a:buNone/>
            </a:pPr>
            <a:endParaRPr lang="en-US" sz="5400" dirty="0"/>
          </a:p>
          <a:p>
            <a:pPr marL="68580" indent="0" algn="ctr">
              <a:buNone/>
            </a:pPr>
            <a:r>
              <a:rPr lang="en-US" sz="5400" dirty="0"/>
              <a:t>Every blessing You pour out I’ll turn back to praise.</a:t>
            </a:r>
          </a:p>
          <a:p>
            <a:pPr marL="68580" indent="0" algn="ctr">
              <a:buNone/>
            </a:pPr>
            <a:r>
              <a:rPr lang="en-US" sz="5400" dirty="0"/>
              <a:t>When the darkness closes in Lord, still I will say</a:t>
            </a:r>
          </a:p>
        </p:txBody>
      </p:sp>
    </p:spTree>
    <p:extLst>
      <p:ext uri="{BB962C8B-B14F-4D97-AF65-F5344CB8AC3E}">
        <p14:creationId xmlns:p14="http://schemas.microsoft.com/office/powerpoint/2010/main" val="406984776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842</Words>
  <Application>Microsoft Macintosh PowerPoint</Application>
  <PresentationFormat>Widescreen</PresentationFormat>
  <Paragraphs>142</Paragraphs>
  <Slides>44</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44</vt:i4>
      </vt:variant>
    </vt:vector>
  </HeadingPairs>
  <TitlesOfParts>
    <vt:vector size="59" baseType="lpstr">
      <vt:lpstr>Batang</vt:lpstr>
      <vt:lpstr>Arial</vt:lpstr>
      <vt:lpstr>Baskerville Old Face</vt:lpstr>
      <vt:lpstr>Calibri</vt:lpstr>
      <vt:lpstr>Calibri Light</vt:lpstr>
      <vt:lpstr>Consolas</vt:lpstr>
      <vt:lpstr>Copperplate</vt:lpstr>
      <vt:lpstr>Corbel</vt:lpstr>
      <vt:lpstr>Elephant</vt:lpstr>
      <vt:lpstr>Times New Roman</vt:lpstr>
      <vt:lpstr>Wingdings</vt:lpstr>
      <vt:lpstr>Wingdings 2</vt:lpstr>
      <vt:lpstr>Wingdings 3</vt:lpstr>
      <vt:lpstr>Office Theme</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MORTON</dc:creator>
  <cp:lastModifiedBy>NATHAN MORTON</cp:lastModifiedBy>
  <cp:revision>4</cp:revision>
  <dcterms:created xsi:type="dcterms:W3CDTF">2019-06-09T02:19:42Z</dcterms:created>
  <dcterms:modified xsi:type="dcterms:W3CDTF">2022-09-17T22:02:14Z</dcterms:modified>
</cp:coreProperties>
</file>