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sldIdLst>
    <p:sldId id="318" r:id="rId3"/>
    <p:sldId id="323" r:id="rId4"/>
    <p:sldId id="330" r:id="rId5"/>
    <p:sldId id="331" r:id="rId6"/>
    <p:sldId id="332" r:id="rId7"/>
    <p:sldId id="324" r:id="rId8"/>
    <p:sldId id="325" r:id="rId9"/>
    <p:sldId id="326" r:id="rId10"/>
    <p:sldId id="327" r:id="rId11"/>
    <p:sldId id="333" r:id="rId12"/>
    <p:sldId id="334" r:id="rId13"/>
    <p:sldId id="335" r:id="rId14"/>
    <p:sldId id="328" r:id="rId15"/>
    <p:sldId id="336" r:id="rId16"/>
    <p:sldId id="32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93"/>
    <a:srgbClr val="008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AC8640-143B-49AD-805A-1A412BEF501B}" v="2" dt="2019-08-05T20:16:00.5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690" autoAdjust="0"/>
    <p:restoredTop sz="94755"/>
  </p:normalViewPr>
  <p:slideViewPr>
    <p:cSldViewPr>
      <p:cViewPr varScale="1">
        <p:scale>
          <a:sx n="70" d="100"/>
          <a:sy n="70" d="100"/>
        </p:scale>
        <p:origin x="200" y="5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3"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rot="19140000">
            <a:off x="1089486" y="1730403"/>
            <a:ext cx="7531497" cy="1204306"/>
          </a:xfrm>
        </p:spPr>
        <p:txBody>
          <a:bodyPr bIns="9144" anchor="b"/>
          <a:lstStyle>
            <a:lvl1pPr>
              <a:defRPr sz="3200"/>
            </a:lvl1pPr>
          </a:lstStyle>
          <a:p>
            <a:r>
              <a:rPr lang="en-US"/>
              <a:t>Click to edit Master title style</a:t>
            </a:r>
            <a:endParaRPr lang="en-US" dirty="0"/>
          </a:p>
        </p:txBody>
      </p:sp>
      <p:sp>
        <p:nvSpPr>
          <p:cNvPr id="3" name="Subtitle 2"/>
          <p:cNvSpPr>
            <a:spLocks noGrp="1"/>
          </p:cNvSpPr>
          <p:nvPr>
            <p:ph type="subTitle" idx="1"/>
          </p:nvPr>
        </p:nvSpPr>
        <p:spPr>
          <a:xfrm rot="19140000">
            <a:off x="1616371" y="2470930"/>
            <a:ext cx="8681508"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subtitle style</a:t>
            </a:r>
            <a:endParaRPr lang="en-US" dirty="0"/>
          </a:p>
        </p:txBody>
      </p:sp>
      <p:sp>
        <p:nvSpPr>
          <p:cNvPr id="4" name="Date Placeholder 3"/>
          <p:cNvSpPr>
            <a:spLocks noGrp="1"/>
          </p:cNvSpPr>
          <p:nvPr>
            <p:ph type="dt" sz="half" idx="10"/>
          </p:nvPr>
        </p:nvSpPr>
        <p:spPr/>
        <p:txBody>
          <a:bodyPr/>
          <a:lstStyle/>
          <a:p>
            <a:fld id="{A70ACE46-8086-4842-9B65-AE685E7C55EE}" type="datetimeFigureOut">
              <a:rPr lang="en-US" smtClean="0"/>
              <a:t>11/6/22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FEEF28-2DA9-47B1-A0C8-2FDBB06C29E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0ACE46-8086-4842-9B65-AE685E7C55EE}" type="datetimeFigureOut">
              <a:rPr lang="en-US" smtClean="0"/>
              <a:t>11/6/22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FEEF28-2DA9-47B1-A0C8-2FDBB06C29E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46783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467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0ACE46-8086-4842-9B65-AE685E7C55EE}" type="datetimeFigureOut">
              <a:rPr lang="en-US" smtClean="0"/>
              <a:t>11/6/22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FEEF28-2DA9-47B1-A0C8-2FDBB06C29E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509872" y="0"/>
            <a:ext cx="13243109"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7" name="Rectangle 46"/>
          <p:cNvSpPr/>
          <p:nvPr/>
        </p:nvSpPr>
        <p:spPr>
          <a:xfrm>
            <a:off x="6198795" y="-21511"/>
            <a:ext cx="46736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6311154" y="2708476"/>
            <a:ext cx="4417807"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6311154" y="4421081"/>
            <a:ext cx="4413071"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318325" y="1516829"/>
            <a:ext cx="2844800" cy="750981"/>
          </a:xfrm>
        </p:spPr>
        <p:txBody>
          <a:bodyPr anchor="b"/>
          <a:lstStyle>
            <a:lvl1pPr algn="l">
              <a:defRPr sz="2400"/>
            </a:lvl1pPr>
          </a:lstStyle>
          <a:p>
            <a:fld id="{08F166EE-6972-419E-8990-3CFBB0B74E41}" type="datetimeFigureOut">
              <a:rPr lang="en-US" smtClean="0"/>
              <a:t>11/6/22</a:t>
            </a:fld>
            <a:endParaRPr lang="en-US"/>
          </a:p>
        </p:txBody>
      </p:sp>
      <p:sp>
        <p:nvSpPr>
          <p:cNvPr id="50" name="Rectangle 49"/>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Footer Placeholder 4"/>
          <p:cNvSpPr>
            <a:spLocks noGrp="1"/>
          </p:cNvSpPr>
          <p:nvPr>
            <p:ph type="ftr" sz="quarter" idx="11"/>
          </p:nvPr>
        </p:nvSpPr>
        <p:spPr>
          <a:xfrm>
            <a:off x="7071360" y="5719967"/>
            <a:ext cx="3775456"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6198795" y="5719967"/>
            <a:ext cx="858221" cy="365125"/>
          </a:xfrm>
        </p:spPr>
        <p:txBody>
          <a:bodyPr/>
          <a:lstStyle>
            <a:lvl1pPr>
              <a:defRPr>
                <a:solidFill>
                  <a:schemeClr val="accent1"/>
                </a:solidFill>
              </a:defRPr>
            </a:lvl1pPr>
          </a:lstStyle>
          <a:p>
            <a:fld id="{900BA894-2467-4A0D-848B-8A787080A866}" type="slidenum">
              <a:rPr lang="en-US" smtClean="0"/>
              <a:t>‹#›</a:t>
            </a:fld>
            <a:endParaRPr lang="en-US"/>
          </a:p>
        </p:txBody>
      </p:sp>
      <p:sp>
        <p:nvSpPr>
          <p:cNvPr id="89" name="Rectangle 88"/>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2190239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F166EE-6972-419E-8990-3CFBB0B74E41}" type="datetimeFigureOut">
              <a:rPr lang="en-US" smtClean="0"/>
              <a:t>11/6/22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0BA894-2467-4A0D-848B-8A787080A866}" type="slidenum">
              <a:rPr lang="en-US" smtClean="0"/>
              <a:t>‹#›</a:t>
            </a:fld>
            <a:endParaRPr lang="en-US"/>
          </a:p>
        </p:txBody>
      </p:sp>
    </p:spTree>
    <p:extLst>
      <p:ext uri="{BB962C8B-B14F-4D97-AF65-F5344CB8AC3E}">
        <p14:creationId xmlns:p14="http://schemas.microsoft.com/office/powerpoint/2010/main" val="7726857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78194" y="2900830"/>
            <a:ext cx="8849957"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678194" y="4267201"/>
            <a:ext cx="8849956"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F166EE-6972-419E-8990-3CFBB0B74E41}" type="datetimeFigureOut">
              <a:rPr lang="en-US" smtClean="0"/>
              <a:t>11/6/22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0BA894-2467-4A0D-848B-8A787080A866}" type="slidenum">
              <a:rPr lang="en-US" smtClean="0"/>
              <a:t>‹#›</a:t>
            </a:fld>
            <a:endParaRPr lang="en-US"/>
          </a:p>
        </p:txBody>
      </p:sp>
    </p:spTree>
    <p:extLst>
      <p:ext uri="{BB962C8B-B14F-4D97-AF65-F5344CB8AC3E}">
        <p14:creationId xmlns:p14="http://schemas.microsoft.com/office/powerpoint/2010/main" val="20960529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08F166EE-6972-419E-8990-3CFBB0B74E41}" type="datetimeFigureOut">
              <a:rPr lang="en-US" smtClean="0"/>
              <a:t>11/6/22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0BA894-2467-4A0D-848B-8A787080A866}" type="slidenum">
              <a:rPr lang="en-US" smtClean="0"/>
              <a:t>‹#›</a:t>
            </a:fld>
            <a:endParaRPr lang="en-US"/>
          </a:p>
        </p:txBody>
      </p:sp>
      <p:sp>
        <p:nvSpPr>
          <p:cNvPr id="9" name="Content Placeholder 8"/>
          <p:cNvSpPr>
            <a:spLocks noGrp="1"/>
          </p:cNvSpPr>
          <p:nvPr>
            <p:ph sz="quarter" idx="13"/>
          </p:nvPr>
        </p:nvSpPr>
        <p:spPr>
          <a:xfrm>
            <a:off x="1389888" y="2313432"/>
            <a:ext cx="4559808"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6193536" y="2313431"/>
            <a:ext cx="4559808"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96381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882815" y="2316009"/>
            <a:ext cx="407619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88961"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82450" y="2316010"/>
            <a:ext cx="4074289"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36"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F166EE-6972-419E-8990-3CFBB0B74E41}" type="datetimeFigureOut">
              <a:rPr lang="en-US" smtClean="0"/>
              <a:t>11/6/22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0BA894-2467-4A0D-848B-8A787080A866}" type="slidenum">
              <a:rPr lang="en-US" smtClean="0"/>
              <a:t>‹#›</a:t>
            </a:fld>
            <a:endParaRPr lang="en-US"/>
          </a:p>
        </p:txBody>
      </p:sp>
    </p:spTree>
    <p:extLst>
      <p:ext uri="{BB962C8B-B14F-4D97-AF65-F5344CB8AC3E}">
        <p14:creationId xmlns:p14="http://schemas.microsoft.com/office/powerpoint/2010/main" val="1294061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F166EE-6972-419E-8990-3CFBB0B74E41}" type="datetimeFigureOut">
              <a:rPr lang="en-US" smtClean="0"/>
              <a:t>11/6/22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0BA894-2467-4A0D-848B-8A787080A866}" type="slidenum">
              <a:rPr lang="en-US" smtClean="0"/>
              <a:t>‹#›</a:t>
            </a:fld>
            <a:endParaRPr lang="en-US"/>
          </a:p>
        </p:txBody>
      </p:sp>
    </p:spTree>
    <p:extLst>
      <p:ext uri="{BB962C8B-B14F-4D97-AF65-F5344CB8AC3E}">
        <p14:creationId xmlns:p14="http://schemas.microsoft.com/office/powerpoint/2010/main" val="1036610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F166EE-6972-419E-8990-3CFBB0B74E41}" type="datetimeFigureOut">
              <a:rPr lang="en-US" smtClean="0"/>
              <a:t>11/6/22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0BA894-2467-4A0D-848B-8A787080A866}" type="slidenum">
              <a:rPr lang="en-US" smtClean="0"/>
              <a:t>‹#›</a:t>
            </a:fld>
            <a:endParaRPr lang="en-US"/>
          </a:p>
        </p:txBody>
      </p:sp>
    </p:spTree>
    <p:extLst>
      <p:ext uri="{BB962C8B-B14F-4D97-AF65-F5344CB8AC3E}">
        <p14:creationId xmlns:p14="http://schemas.microsoft.com/office/powerpoint/2010/main" val="22933810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7" name="Rectangle 56"/>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Date Placeholder 4"/>
          <p:cNvSpPr>
            <a:spLocks noGrp="1"/>
          </p:cNvSpPr>
          <p:nvPr>
            <p:ph type="dt" sz="half" idx="10"/>
          </p:nvPr>
        </p:nvSpPr>
        <p:spPr/>
        <p:txBody>
          <a:bodyPr/>
          <a:lstStyle/>
          <a:p>
            <a:fld id="{08F166EE-6972-419E-8990-3CFBB0B74E41}" type="datetimeFigureOut">
              <a:rPr lang="en-US" smtClean="0"/>
              <a:t>11/6/22</a:t>
            </a:fld>
            <a:endParaRPr lang="en-US"/>
          </a:p>
        </p:txBody>
      </p:sp>
      <p:sp>
        <p:nvSpPr>
          <p:cNvPr id="7" name="Slide Number Placeholder 6"/>
          <p:cNvSpPr>
            <a:spLocks noGrp="1"/>
          </p:cNvSpPr>
          <p:nvPr>
            <p:ph type="sldNum" sz="quarter" idx="12"/>
          </p:nvPr>
        </p:nvSpPr>
        <p:spPr/>
        <p:txBody>
          <a:bodyPr/>
          <a:lstStyle/>
          <a:p>
            <a:fld id="{900BA894-2467-4A0D-848B-8A787080A866}" type="slidenum">
              <a:rPr lang="en-US" smtClean="0"/>
              <a:t>‹#›</a:t>
            </a:fld>
            <a:endParaRPr lang="en-US"/>
          </a:p>
        </p:txBody>
      </p:sp>
      <p:sp>
        <p:nvSpPr>
          <p:cNvPr id="58" name="Rectangle 57"/>
          <p:cNvSpPr/>
          <p:nvPr/>
        </p:nvSpPr>
        <p:spPr>
          <a:xfrm>
            <a:off x="1207429" y="601884"/>
            <a:ext cx="4749676"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idx="1"/>
          </p:nvPr>
        </p:nvSpPr>
        <p:spPr>
          <a:xfrm>
            <a:off x="1527859" y="856527"/>
            <a:ext cx="4120587"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Footer Placeholder 5"/>
          <p:cNvSpPr>
            <a:spLocks noGrp="1"/>
          </p:cNvSpPr>
          <p:nvPr>
            <p:ph type="ftr" sz="quarter" idx="11"/>
          </p:nvPr>
        </p:nvSpPr>
        <p:spPr>
          <a:xfrm>
            <a:off x="6188597" y="5724836"/>
            <a:ext cx="4658219" cy="365125"/>
          </a:xfrm>
        </p:spPr>
        <p:txBody>
          <a:bodyPr>
            <a:normAutofit/>
          </a:bodyPr>
          <a:lstStyle/>
          <a:p>
            <a:endParaRPr lang="en-US"/>
          </a:p>
        </p:txBody>
      </p:sp>
      <p:sp>
        <p:nvSpPr>
          <p:cNvPr id="2" name="Title 1"/>
          <p:cNvSpPr>
            <a:spLocks noGrp="1"/>
          </p:cNvSpPr>
          <p:nvPr>
            <p:ph type="title"/>
          </p:nvPr>
        </p:nvSpPr>
        <p:spPr>
          <a:xfrm>
            <a:off x="6319777" y="2657435"/>
            <a:ext cx="4406096"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6315456" y="4136994"/>
            <a:ext cx="4398379"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72247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0ACE46-8086-4842-9B65-AE685E7C55EE}" type="datetimeFigureOut">
              <a:rPr lang="en-US" smtClean="0"/>
              <a:t>11/6/22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FEEF28-2DA9-47B1-A0C8-2FDBB06C29E8}"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94" name="Rectangle 93"/>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1" name="Rectangle 10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2" name="Rectangle 101"/>
          <p:cNvSpPr/>
          <p:nvPr/>
        </p:nvSpPr>
        <p:spPr>
          <a:xfrm>
            <a:off x="1207429" y="601884"/>
            <a:ext cx="4749676"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5" name="Rectangle 104"/>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312565" y="2660904"/>
            <a:ext cx="4401312"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340278" y="693795"/>
            <a:ext cx="4479497"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312841" y="4133089"/>
            <a:ext cx="4400764"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F166EE-6972-419E-8990-3CFBB0B74E41}" type="datetimeFigureOut">
              <a:rPr lang="en-US" smtClean="0"/>
              <a:t>11/6/22</a:t>
            </a:fld>
            <a:endParaRPr lang="en-US"/>
          </a:p>
        </p:txBody>
      </p:sp>
      <p:sp>
        <p:nvSpPr>
          <p:cNvPr id="6" name="Footer Placeholder 5"/>
          <p:cNvSpPr>
            <a:spLocks noGrp="1"/>
          </p:cNvSpPr>
          <p:nvPr>
            <p:ph type="ftr" sz="quarter" idx="11"/>
          </p:nvPr>
        </p:nvSpPr>
        <p:spPr>
          <a:xfrm>
            <a:off x="6188597" y="5724836"/>
            <a:ext cx="4658219"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900BA894-2467-4A0D-848B-8A787080A866}" type="slidenum">
              <a:rPr lang="en-US" smtClean="0"/>
              <a:t>‹#›</a:t>
            </a:fld>
            <a:endParaRPr lang="en-US"/>
          </a:p>
        </p:txBody>
      </p:sp>
    </p:spTree>
    <p:extLst>
      <p:ext uri="{BB962C8B-B14F-4D97-AF65-F5344CB8AC3E}">
        <p14:creationId xmlns:p14="http://schemas.microsoft.com/office/powerpoint/2010/main" val="22534017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F166EE-6972-419E-8990-3CFBB0B74E41}" type="datetimeFigureOut">
              <a:rPr lang="en-US" smtClean="0"/>
              <a:t>11/6/22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0BA894-2467-4A0D-848B-8A787080A866}" type="slidenum">
              <a:rPr lang="en-US" smtClean="0"/>
              <a:t>‹#›</a:t>
            </a:fld>
            <a:endParaRPr lang="en-US"/>
          </a:p>
        </p:txBody>
      </p:sp>
    </p:spTree>
    <p:extLst>
      <p:ext uri="{BB962C8B-B14F-4D97-AF65-F5344CB8AC3E}">
        <p14:creationId xmlns:p14="http://schemas.microsoft.com/office/powerpoint/2010/main" val="1722678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1030147"/>
            <a:ext cx="1979271"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404395" y="1030147"/>
            <a:ext cx="7231605"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F166EE-6972-419E-8990-3CFBB0B74E41}" type="datetimeFigureOut">
              <a:rPr lang="en-US" smtClean="0"/>
              <a:t>11/6/22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0BA894-2467-4A0D-848B-8A787080A866}" type="slidenum">
              <a:rPr lang="en-US" smtClean="0"/>
              <a:t>‹#›</a:t>
            </a:fld>
            <a:endParaRPr lang="en-US"/>
          </a:p>
        </p:txBody>
      </p:sp>
    </p:spTree>
    <p:extLst>
      <p:ext uri="{BB962C8B-B14F-4D97-AF65-F5344CB8AC3E}">
        <p14:creationId xmlns:p14="http://schemas.microsoft.com/office/powerpoint/2010/main" val="1275692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ight Triangle 6"/>
          <p:cNvSpPr/>
          <p:nvPr/>
        </p:nvSpPr>
        <p:spPr>
          <a:xfrm>
            <a:off x="3" y="2647950"/>
            <a:ext cx="4762500"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rot="19140000">
            <a:off x="1092532" y="1726742"/>
            <a:ext cx="7534656"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Text Placeholder 2"/>
          <p:cNvSpPr>
            <a:spLocks noGrp="1"/>
          </p:cNvSpPr>
          <p:nvPr>
            <p:ph type="body" idx="1"/>
          </p:nvPr>
        </p:nvSpPr>
        <p:spPr>
          <a:xfrm rot="19140000">
            <a:off x="1621536" y="2468304"/>
            <a:ext cx="8680704"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text styles</a:t>
            </a:r>
          </a:p>
        </p:txBody>
      </p:sp>
      <p:sp>
        <p:nvSpPr>
          <p:cNvPr id="4" name="Date Placeholder 3"/>
          <p:cNvSpPr>
            <a:spLocks noGrp="1"/>
          </p:cNvSpPr>
          <p:nvPr>
            <p:ph type="dt" sz="half" idx="10"/>
          </p:nvPr>
        </p:nvSpPr>
        <p:spPr/>
        <p:txBody>
          <a:bodyPr/>
          <a:lstStyle/>
          <a:p>
            <a:fld id="{A70ACE46-8086-4842-9B65-AE685E7C55EE}" type="datetimeFigureOut">
              <a:rPr lang="en-US" smtClean="0"/>
              <a:t>11/6/22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FEEF28-2DA9-47B1-A0C8-2FDBB06C29E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80"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6688"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70ACE46-8086-4842-9B65-AE685E7C55EE}" type="datetimeFigureOut">
              <a:rPr lang="en-US" smtClean="0"/>
              <a:t>11/6/22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FEEF28-2DA9-47B1-A0C8-2FDBB06C29E8}"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97280"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4" name="Content Placeholder 3"/>
          <p:cNvSpPr>
            <a:spLocks noGrp="1"/>
          </p:cNvSpPr>
          <p:nvPr>
            <p:ph sz="half" idx="2"/>
          </p:nvPr>
        </p:nvSpPr>
        <p:spPr>
          <a:xfrm>
            <a:off x="1092200"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6688"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6" name="Content Placeholder 5"/>
          <p:cNvSpPr>
            <a:spLocks noGrp="1"/>
          </p:cNvSpPr>
          <p:nvPr>
            <p:ph sz="quarter" idx="4"/>
          </p:nvPr>
        </p:nvSpPr>
        <p:spPr>
          <a:xfrm>
            <a:off x="6266688"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70ACE46-8086-4842-9B65-AE685E7C55EE}" type="datetimeFigureOut">
              <a:rPr lang="en-US" smtClean="0"/>
              <a:t>11/6/22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FEEF28-2DA9-47B1-A0C8-2FDBB06C29E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70ACE46-8086-4842-9B65-AE685E7C55EE}" type="datetimeFigureOut">
              <a:rPr lang="en-US" smtClean="0"/>
              <a:t>11/6/22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FEEF28-2DA9-47B1-A0C8-2FDBB06C29E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0ACE46-8086-4842-9B65-AE685E7C55EE}" type="datetimeFigureOut">
              <a:rPr lang="en-US" smtClean="0"/>
              <a:t>11/6/22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FEEF28-2DA9-47B1-A0C8-2FDBB06C29E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3"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ight Triangle 17"/>
          <p:cNvSpPr/>
          <p:nvPr/>
        </p:nvSpPr>
        <p:spPr>
          <a:xfrm rot="5400000">
            <a:off x="1720852" y="-1720850"/>
            <a:ext cx="6858000" cy="10299704"/>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1046573" y="1576108"/>
            <a:ext cx="694944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Content Placeholder 2"/>
          <p:cNvSpPr>
            <a:spLocks noGrp="1"/>
          </p:cNvSpPr>
          <p:nvPr>
            <p:ph idx="1"/>
          </p:nvPr>
        </p:nvSpPr>
        <p:spPr>
          <a:xfrm>
            <a:off x="6332739" y="2618917"/>
            <a:ext cx="507703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19140000">
            <a:off x="1730605" y="2253385"/>
            <a:ext cx="7726347"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a:t>Click to edit Master text styles</a:t>
            </a:r>
          </a:p>
        </p:txBody>
      </p:sp>
      <p:sp>
        <p:nvSpPr>
          <p:cNvPr id="5" name="Date Placeholder 4"/>
          <p:cNvSpPr>
            <a:spLocks noGrp="1"/>
          </p:cNvSpPr>
          <p:nvPr>
            <p:ph type="dt" sz="half" idx="10"/>
          </p:nvPr>
        </p:nvSpPr>
        <p:spPr/>
        <p:txBody>
          <a:bodyPr/>
          <a:lstStyle/>
          <a:p>
            <a:fld id="{A70ACE46-8086-4842-9B65-AE685E7C55EE}" type="datetimeFigureOut">
              <a:rPr lang="en-US" smtClean="0"/>
              <a:t>11/6/22</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8FFEEF28-2DA9-47B1-A0C8-2FDBB06C29E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705103" y="0"/>
            <a:ext cx="9486900"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a:t>Click icon to add picture</a:t>
            </a:r>
            <a:endParaRPr lang="en-US" dirty="0"/>
          </a:p>
        </p:txBody>
      </p:sp>
      <p:sp>
        <p:nvSpPr>
          <p:cNvPr id="9" name="Right Triangle 8"/>
          <p:cNvSpPr/>
          <p:nvPr/>
        </p:nvSpPr>
        <p:spPr>
          <a:xfrm>
            <a:off x="3"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Freeform 9"/>
          <p:cNvSpPr/>
          <p:nvPr/>
        </p:nvSpPr>
        <p:spPr>
          <a:xfrm>
            <a:off x="3" y="5048250"/>
            <a:ext cx="4762500"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rot="19140000">
            <a:off x="894929" y="1717501"/>
            <a:ext cx="7315200" cy="867444"/>
          </a:xfrm>
        </p:spPr>
        <p:txBody>
          <a:bodyPr anchor="b"/>
          <a:lstStyle>
            <a:lvl1pPr algn="l">
              <a:defRPr sz="2800" b="0">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rot="19140000">
            <a:off x="1524642" y="2180529"/>
            <a:ext cx="8128727"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0ACE46-8086-4842-9B65-AE685E7C55EE}" type="datetimeFigureOut">
              <a:rPr lang="en-US" smtClean="0"/>
              <a:t>11/6/22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FEEF28-2DA9-47B1-A0C8-2FDBB06C29E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Freeform 6"/>
          <p:cNvSpPr/>
          <p:nvPr/>
        </p:nvSpPr>
        <p:spPr>
          <a:xfrm>
            <a:off x="-3174" y="5050633"/>
            <a:ext cx="4765676"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Freeform 7"/>
          <p:cNvSpPr/>
          <p:nvPr/>
        </p:nvSpPr>
        <p:spPr>
          <a:xfrm>
            <a:off x="-3173" y="5051297"/>
            <a:ext cx="12195173"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1097280" y="365760"/>
            <a:ext cx="10027920" cy="54864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097280" y="1100633"/>
            <a:ext cx="10027920" cy="35798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9140000">
            <a:off x="268224" y="5870448"/>
            <a:ext cx="2901696" cy="201168"/>
          </a:xfrm>
          <a:prstGeom prst="rect">
            <a:avLst/>
          </a:prstGeom>
        </p:spPr>
        <p:txBody>
          <a:bodyPr vert="horz" lIns="91440" tIns="45720" rIns="91440" bIns="45720" rtlCol="0" anchor="ctr"/>
          <a:lstStyle>
            <a:lvl1pPr algn="l">
              <a:defRPr sz="1200">
                <a:solidFill>
                  <a:srgbClr val="FFFFFF"/>
                </a:solidFill>
              </a:defRPr>
            </a:lvl1pPr>
          </a:lstStyle>
          <a:p>
            <a:fld id="{A70ACE46-8086-4842-9B65-AE685E7C55EE}" type="datetimeFigureOut">
              <a:rPr lang="en-US" smtClean="0"/>
              <a:t>11/6/22</a:t>
            </a:fld>
            <a:endParaRPr lang="en-US"/>
          </a:p>
        </p:txBody>
      </p:sp>
      <p:sp>
        <p:nvSpPr>
          <p:cNvPr id="5" name="Footer Placeholder 4"/>
          <p:cNvSpPr>
            <a:spLocks noGrp="1"/>
          </p:cNvSpPr>
          <p:nvPr>
            <p:ph type="ftr" sz="quarter" idx="3"/>
          </p:nvPr>
        </p:nvSpPr>
        <p:spPr>
          <a:xfrm>
            <a:off x="4690019" y="6285122"/>
            <a:ext cx="62992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11201384" y="6170822"/>
            <a:ext cx="67056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8FFEEF28-2DA9-47B1-A0C8-2FDBB06C29E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42" name="Group 41"/>
          <p:cNvGrpSpPr/>
          <p:nvPr/>
        </p:nvGrpSpPr>
        <p:grpSpPr>
          <a:xfrm>
            <a:off x="-406400" y="0"/>
            <a:ext cx="13243109"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66" name="Rectangle 65"/>
          <p:cNvSpPr/>
          <p:nvPr/>
        </p:nvSpPr>
        <p:spPr>
          <a:xfrm>
            <a:off x="609600" y="333488"/>
            <a:ext cx="109728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0" name="Rectangle 69"/>
          <p:cNvSpPr/>
          <p:nvPr/>
        </p:nvSpPr>
        <p:spPr>
          <a:xfrm>
            <a:off x="6081656" y="-21511"/>
            <a:ext cx="4905488"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1" name="Rectangle 7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1391320" y="1027664"/>
            <a:ext cx="9366325"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391323" y="2323652"/>
            <a:ext cx="9036423" cy="3508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96517" y="224493"/>
            <a:ext cx="2844800" cy="365125"/>
          </a:xfrm>
          <a:prstGeom prst="rect">
            <a:avLst/>
          </a:prstGeom>
        </p:spPr>
        <p:txBody>
          <a:bodyPr vert="horz" lIns="91440" tIns="45720" rIns="91440" bIns="45720" rtlCol="0" anchor="ctr"/>
          <a:lstStyle>
            <a:lvl1pPr algn="r">
              <a:defRPr sz="1200">
                <a:solidFill>
                  <a:srgbClr val="FEFEFE"/>
                </a:solidFill>
              </a:defRPr>
            </a:lvl1pPr>
          </a:lstStyle>
          <a:p>
            <a:fld id="{08F166EE-6972-419E-8990-3CFBB0B74E41}" type="datetimeFigureOut">
              <a:rPr lang="en-US" smtClean="0"/>
              <a:t>11/6/22</a:t>
            </a:fld>
            <a:endParaRPr lang="en-US"/>
          </a:p>
        </p:txBody>
      </p:sp>
      <p:sp>
        <p:nvSpPr>
          <p:cNvPr id="5" name="Footer Placeholder 4"/>
          <p:cNvSpPr>
            <a:spLocks noGrp="1"/>
          </p:cNvSpPr>
          <p:nvPr>
            <p:ph type="ftr" sz="quarter" idx="3"/>
          </p:nvPr>
        </p:nvSpPr>
        <p:spPr>
          <a:xfrm>
            <a:off x="6188597" y="5852161"/>
            <a:ext cx="4669536"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6198795" y="224492"/>
            <a:ext cx="1776208" cy="365125"/>
          </a:xfrm>
          <a:prstGeom prst="rect">
            <a:avLst/>
          </a:prstGeom>
        </p:spPr>
        <p:txBody>
          <a:bodyPr vert="horz" lIns="91440" tIns="45720" rIns="91440" bIns="45720" rtlCol="0" anchor="ctr"/>
          <a:lstStyle>
            <a:lvl1pPr algn="l">
              <a:defRPr sz="1200">
                <a:solidFill>
                  <a:srgbClr val="FEFEFE"/>
                </a:solidFill>
              </a:defRPr>
            </a:lvl1pPr>
          </a:lstStyle>
          <a:p>
            <a:fld id="{900BA894-2467-4A0D-848B-8A787080A866}" type="slidenum">
              <a:rPr lang="en-US" smtClean="0"/>
              <a:t>‹#›</a:t>
            </a:fld>
            <a:endParaRPr lang="en-US"/>
          </a:p>
        </p:txBody>
      </p:sp>
    </p:spTree>
    <p:extLst>
      <p:ext uri="{BB962C8B-B14F-4D97-AF65-F5344CB8AC3E}">
        <p14:creationId xmlns:p14="http://schemas.microsoft.com/office/powerpoint/2010/main" val="173674412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153ED07-FF1B-D248-B3F2-709AF4078C74}"/>
              </a:ext>
            </a:extLst>
          </p:cNvPr>
          <p:cNvPicPr>
            <a:picLocks noChangeAspect="1"/>
          </p:cNvPicPr>
          <p:nvPr/>
        </p:nvPicPr>
        <p:blipFill rotWithShape="1">
          <a:blip r:embed="rId2"/>
          <a:srcRect t="3731" r="1" b="5449"/>
          <a:stretch/>
        </p:blipFill>
        <p:spPr>
          <a:xfrm>
            <a:off x="643467" y="643467"/>
            <a:ext cx="10905066" cy="5571066"/>
          </a:xfrm>
          <a:prstGeom prst="rect">
            <a:avLst/>
          </a:prstGeom>
        </p:spPr>
      </p:pic>
    </p:spTree>
    <p:extLst>
      <p:ext uri="{BB962C8B-B14F-4D97-AF65-F5344CB8AC3E}">
        <p14:creationId xmlns:p14="http://schemas.microsoft.com/office/powerpoint/2010/main" val="1777221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80ABEC-697C-45F0-A958-AFB5D08CDF76}"/>
              </a:ext>
            </a:extLst>
          </p:cNvPr>
          <p:cNvSpPr/>
          <p:nvPr/>
        </p:nvSpPr>
        <p:spPr>
          <a:xfrm>
            <a:off x="279400" y="760160"/>
            <a:ext cx="11633200" cy="5337680"/>
          </a:xfrm>
          <a:prstGeom prst="rect">
            <a:avLst/>
          </a:prstGeom>
          <a:solidFill>
            <a:schemeClr val="bg1"/>
          </a:solidFill>
        </p:spPr>
        <p:txBody>
          <a:bodyPr wrap="square">
            <a:spAutoFit/>
          </a:bodyPr>
          <a:lstStyle/>
          <a:p>
            <a:pPr marR="0" lvl="0">
              <a:lnSpc>
                <a:spcPct val="107000"/>
              </a:lnSpc>
              <a:spcBef>
                <a:spcPts val="2400"/>
              </a:spcBef>
              <a:spcAft>
                <a:spcPts val="800"/>
              </a:spcAft>
            </a:pPr>
            <a:r>
              <a:rPr lang="en-US" sz="5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2.  We should </a:t>
            </a:r>
            <a:r>
              <a:rPr lang="en-US" sz="5400" b="1" u="sng" dirty="0">
                <a:solidFill>
                  <a:srgbClr val="0070C0"/>
                </a:solidFill>
                <a:latin typeface="Calibri" panose="020F0502020204030204" pitchFamily="34" charset="0"/>
                <a:ea typeface="Calibri" panose="020F0502020204030204" pitchFamily="34" charset="0"/>
                <a:cs typeface="Times New Roman" panose="02020603050405020304" pitchFamily="18" charset="0"/>
              </a:rPr>
              <a:t>Practice </a:t>
            </a:r>
            <a:r>
              <a:rPr lang="en-US" sz="5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Honesty</a:t>
            </a:r>
          </a:p>
          <a:p>
            <a:pPr marL="1028700" lvl="1" indent="-571500">
              <a:lnSpc>
                <a:spcPct val="107000"/>
              </a:lnSpc>
              <a:spcBef>
                <a:spcPts val="600"/>
              </a:spcBef>
              <a:spcAft>
                <a:spcPts val="800"/>
              </a:spcAft>
              <a:buFont typeface="Arial" panose="020B0604020202020204" pitchFamily="34" charset="0"/>
              <a:buChar char="•"/>
            </a:pPr>
            <a:r>
              <a:rPr lang="en-US" sz="4400" b="1" dirty="0">
                <a:solidFill>
                  <a:srgbClr val="008F00"/>
                </a:solidFill>
              </a:rPr>
              <a:t>Untruthful speech is designed to deceive.</a:t>
            </a:r>
          </a:p>
          <a:p>
            <a:pPr marL="1028700" lvl="1" indent="-571500">
              <a:lnSpc>
                <a:spcPct val="107000"/>
              </a:lnSpc>
              <a:spcBef>
                <a:spcPts val="600"/>
              </a:spcBef>
              <a:spcAft>
                <a:spcPts val="800"/>
              </a:spcAft>
              <a:buFont typeface="Arial" panose="020B0604020202020204" pitchFamily="34" charset="0"/>
              <a:buChar char="•"/>
            </a:pPr>
            <a:r>
              <a:rPr lang="en-US" sz="4400" b="1" dirty="0">
                <a:solidFill>
                  <a:srgbClr val="008F00"/>
                </a:solidFill>
              </a:rPr>
              <a:t>Unloving speech is NOT designed to edify</a:t>
            </a:r>
          </a:p>
          <a:p>
            <a:pPr>
              <a:lnSpc>
                <a:spcPct val="107000"/>
              </a:lnSpc>
              <a:spcBef>
                <a:spcPts val="2400"/>
              </a:spcBef>
              <a:spcAft>
                <a:spcPts val="800"/>
              </a:spcAft>
            </a:pPr>
            <a:r>
              <a:rPr lang="en-US" sz="4400" b="1" i="1" baseline="30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31</a:t>
            </a:r>
            <a:r>
              <a:rPr lang="en-US" sz="44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Let all bitterness and wrath and anger and clamor and slander be put away from you, along with all malice. (Eph 4:31)</a:t>
            </a:r>
            <a:endParaRPr lang="en-US" sz="4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26452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blinds(horizontal)">
                                      <p:cBhvr>
                                        <p:cTn id="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80ABEC-697C-45F0-A958-AFB5D08CDF76}"/>
              </a:ext>
            </a:extLst>
          </p:cNvPr>
          <p:cNvSpPr/>
          <p:nvPr/>
        </p:nvSpPr>
        <p:spPr>
          <a:xfrm>
            <a:off x="1333500" y="1433614"/>
            <a:ext cx="9525000" cy="3990772"/>
          </a:xfrm>
          <a:prstGeom prst="rect">
            <a:avLst/>
          </a:prstGeom>
          <a:solidFill>
            <a:schemeClr val="bg1"/>
          </a:solidFill>
        </p:spPr>
        <p:txBody>
          <a:bodyPr wrap="square">
            <a:spAutoFit/>
          </a:bodyPr>
          <a:lstStyle/>
          <a:p>
            <a:pPr>
              <a:lnSpc>
                <a:spcPct val="107000"/>
              </a:lnSpc>
              <a:spcBef>
                <a:spcPts val="2400"/>
              </a:spcBef>
              <a:spcAft>
                <a:spcPts val="800"/>
              </a:spcAft>
            </a:pPr>
            <a:r>
              <a:rPr lang="en-US" sz="4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 bitter attitude </a:t>
            </a:r>
            <a:r>
              <a:rPr lang="en-US" sz="4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gives way to words of </a:t>
            </a:r>
            <a:r>
              <a:rPr lang="en-US" sz="4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wrath and anger,</a:t>
            </a:r>
            <a:r>
              <a:rPr lang="en-US" sz="4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which produces</a:t>
            </a:r>
            <a:r>
              <a:rPr lang="en-US" sz="4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clamor</a:t>
            </a:r>
            <a:r>
              <a:rPr lang="en-US" sz="4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(action/fighting) and then it finally goes to </a:t>
            </a:r>
            <a:r>
              <a:rPr lang="en-US" sz="4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slander</a:t>
            </a:r>
            <a:r>
              <a:rPr lang="en-US" sz="4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(destruction of someone’s reputation.)</a:t>
            </a:r>
            <a:r>
              <a:rPr lang="en-US" sz="4800" dirty="0">
                <a:solidFill>
                  <a:srgbClr val="002060"/>
                </a:solidFill>
                <a:effectLst/>
                <a:latin typeface="Times New Roman" panose="02020603050405020304" pitchFamily="18" charset="0"/>
                <a:cs typeface="Times New Roman" panose="02020603050405020304" pitchFamily="18" charset="0"/>
              </a:rPr>
              <a:t> </a:t>
            </a:r>
            <a:endParaRPr lang="en-US" sz="4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97841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80ABEC-697C-45F0-A958-AFB5D08CDF76}"/>
              </a:ext>
            </a:extLst>
          </p:cNvPr>
          <p:cNvSpPr/>
          <p:nvPr/>
        </p:nvSpPr>
        <p:spPr>
          <a:xfrm>
            <a:off x="1333500" y="745348"/>
            <a:ext cx="9525000" cy="5367303"/>
          </a:xfrm>
          <a:prstGeom prst="rect">
            <a:avLst/>
          </a:prstGeom>
          <a:solidFill>
            <a:schemeClr val="bg1"/>
          </a:solidFill>
        </p:spPr>
        <p:txBody>
          <a:bodyPr wrap="square">
            <a:spAutoFit/>
          </a:bodyPr>
          <a:lstStyle/>
          <a:p>
            <a:pPr>
              <a:lnSpc>
                <a:spcPct val="107000"/>
              </a:lnSpc>
              <a:spcBef>
                <a:spcPts val="2400"/>
              </a:spcBef>
              <a:spcAft>
                <a:spcPts val="800"/>
              </a:spcAft>
            </a:pPr>
            <a:r>
              <a:rPr lang="en-US" sz="5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Let no corrupting talk come out of your mouths, but only such as is good for building up, as fits the occasion, that it may give grace to those who hear. (Eph 4:29)</a:t>
            </a:r>
            <a:r>
              <a:rPr lang="en-US" sz="5400" dirty="0">
                <a:solidFill>
                  <a:srgbClr val="002060"/>
                </a:solidFill>
                <a:effectLst/>
                <a:latin typeface="Times New Roman" panose="02020603050405020304" pitchFamily="18" charset="0"/>
                <a:cs typeface="Times New Roman" panose="02020603050405020304" pitchFamily="18" charset="0"/>
              </a:rPr>
              <a:t> </a:t>
            </a:r>
            <a:endParaRPr lang="en-US" sz="5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6866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80ABEC-697C-45F0-A958-AFB5D08CDF76}"/>
              </a:ext>
            </a:extLst>
          </p:cNvPr>
          <p:cNvSpPr/>
          <p:nvPr/>
        </p:nvSpPr>
        <p:spPr>
          <a:xfrm>
            <a:off x="762001" y="914400"/>
            <a:ext cx="10591800" cy="5221879"/>
          </a:xfrm>
          <a:prstGeom prst="rect">
            <a:avLst/>
          </a:prstGeom>
          <a:solidFill>
            <a:schemeClr val="bg1"/>
          </a:solidFill>
        </p:spPr>
        <p:txBody>
          <a:bodyPr wrap="square">
            <a:spAutoFit/>
          </a:bodyPr>
          <a:lstStyle/>
          <a:p>
            <a:pPr marR="0" lvl="0">
              <a:lnSpc>
                <a:spcPct val="107000"/>
              </a:lnSpc>
              <a:spcBef>
                <a:spcPts val="2400"/>
              </a:spcBef>
              <a:spcAft>
                <a:spcPts val="800"/>
              </a:spcAft>
            </a:pPr>
            <a:r>
              <a:rPr lang="en-US" sz="4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3. The Ultimate Act of Truthfulness is forgiveness</a:t>
            </a:r>
          </a:p>
          <a:p>
            <a:pPr marL="1600200" lvl="2" indent="-685800">
              <a:lnSpc>
                <a:spcPct val="107000"/>
              </a:lnSpc>
              <a:spcBef>
                <a:spcPts val="2400"/>
              </a:spcBef>
              <a:spcAft>
                <a:spcPts val="800"/>
              </a:spcAft>
              <a:buFont typeface="Arial" panose="020B0604020202020204" pitchFamily="34" charset="0"/>
              <a:buChar char="•"/>
            </a:pPr>
            <a:r>
              <a:rPr lang="en-US" sz="4800" b="1" dirty="0">
                <a:solidFill>
                  <a:srgbClr val="008F00"/>
                </a:solidFill>
                <a:latin typeface="Times New Roman" panose="02020603050405020304" pitchFamily="18" charset="0"/>
                <a:ea typeface="Calibri" panose="020F0502020204030204" pitchFamily="34" charset="0"/>
                <a:cs typeface="Times New Roman" panose="02020603050405020304" pitchFamily="18" charset="0"/>
              </a:rPr>
              <a:t>Approval Seeking Lies</a:t>
            </a:r>
          </a:p>
          <a:p>
            <a:pPr marL="1600200" lvl="2" indent="-685800">
              <a:lnSpc>
                <a:spcPct val="107000"/>
              </a:lnSpc>
              <a:spcBef>
                <a:spcPts val="2400"/>
              </a:spcBef>
              <a:spcAft>
                <a:spcPts val="800"/>
              </a:spcAft>
              <a:buFont typeface="Arial" panose="020B0604020202020204" pitchFamily="34" charset="0"/>
              <a:buChar char="•"/>
            </a:pPr>
            <a:r>
              <a:rPr lang="en-US" sz="4800" b="1" dirty="0">
                <a:solidFill>
                  <a:srgbClr val="008F00"/>
                </a:solidFill>
                <a:latin typeface="Times New Roman" panose="02020603050405020304" pitchFamily="18" charset="0"/>
                <a:ea typeface="Calibri" panose="020F0502020204030204" pitchFamily="34" charset="0"/>
                <a:cs typeface="Times New Roman" panose="02020603050405020304" pitchFamily="18" charset="0"/>
              </a:rPr>
              <a:t>Power Seeking Lies</a:t>
            </a:r>
          </a:p>
          <a:p>
            <a:pPr marL="1600200" lvl="2" indent="-685800">
              <a:lnSpc>
                <a:spcPct val="107000"/>
              </a:lnSpc>
              <a:spcBef>
                <a:spcPts val="2400"/>
              </a:spcBef>
              <a:spcAft>
                <a:spcPts val="800"/>
              </a:spcAft>
              <a:buFont typeface="Arial" panose="020B0604020202020204" pitchFamily="34" charset="0"/>
              <a:buChar char="•"/>
            </a:pPr>
            <a:r>
              <a:rPr lang="en-US" sz="4800" b="1" dirty="0">
                <a:solidFill>
                  <a:srgbClr val="008F00"/>
                </a:solidFill>
                <a:latin typeface="Times New Roman" panose="02020603050405020304" pitchFamily="18" charset="0"/>
                <a:ea typeface="Calibri" panose="020F0502020204030204" pitchFamily="34" charset="0"/>
                <a:cs typeface="Times New Roman" panose="02020603050405020304" pitchFamily="18" charset="0"/>
              </a:rPr>
              <a:t>Control Seeking Lies</a:t>
            </a:r>
            <a:endParaRPr lang="en-US" sz="4800" dirty="0">
              <a:solidFill>
                <a:srgbClr val="008F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5118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linds(horizontal)">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80ABEC-697C-45F0-A958-AFB5D08CDF76}"/>
              </a:ext>
            </a:extLst>
          </p:cNvPr>
          <p:cNvSpPr/>
          <p:nvPr/>
        </p:nvSpPr>
        <p:spPr>
          <a:xfrm>
            <a:off x="1333500" y="1524000"/>
            <a:ext cx="9525000" cy="3214726"/>
          </a:xfrm>
          <a:prstGeom prst="rect">
            <a:avLst/>
          </a:prstGeom>
          <a:solidFill>
            <a:schemeClr val="bg1"/>
          </a:solidFill>
        </p:spPr>
        <p:txBody>
          <a:bodyPr wrap="square">
            <a:spAutoFit/>
          </a:bodyPr>
          <a:lstStyle/>
          <a:p>
            <a:pPr marL="0" marR="0">
              <a:lnSpc>
                <a:spcPct val="107000"/>
              </a:lnSpc>
              <a:spcBef>
                <a:spcPts val="2400"/>
              </a:spcBef>
              <a:spcAft>
                <a:spcPts val="800"/>
              </a:spcAft>
            </a:pPr>
            <a:r>
              <a:rPr lang="en-US" sz="4800" b="1" baseline="30000" dirty="0">
                <a:solidFill>
                  <a:srgbClr val="005493"/>
                </a:solidFill>
                <a:effectLst/>
                <a:latin typeface="Times New Roman" panose="02020603050405020304" pitchFamily="18" charset="0"/>
                <a:ea typeface="Calibri" panose="020F0502020204030204" pitchFamily="34" charset="0"/>
                <a:cs typeface="Times New Roman" panose="02020603050405020304" pitchFamily="18" charset="0"/>
              </a:rPr>
              <a:t>32</a:t>
            </a:r>
            <a:r>
              <a:rPr lang="en-US" sz="4800" b="1" dirty="0">
                <a:solidFill>
                  <a:srgbClr val="005493"/>
                </a:solidFill>
                <a:effectLst/>
                <a:latin typeface="Times New Roman" panose="02020603050405020304" pitchFamily="18" charset="0"/>
                <a:ea typeface="Calibri" panose="020F0502020204030204" pitchFamily="34" charset="0"/>
                <a:cs typeface="Times New Roman" panose="02020603050405020304" pitchFamily="18" charset="0"/>
              </a:rPr>
              <a:t> Be kind to one another, tenderhearted, forgiving one another, as God in Christ forgave you. (Eph 4:32)</a:t>
            </a:r>
            <a:endParaRPr lang="en-US" sz="4800" dirty="0">
              <a:solidFill>
                <a:srgbClr val="005493"/>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64812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80ABEC-697C-45F0-A958-AFB5D08CDF76}"/>
              </a:ext>
            </a:extLst>
          </p:cNvPr>
          <p:cNvSpPr/>
          <p:nvPr/>
        </p:nvSpPr>
        <p:spPr>
          <a:xfrm>
            <a:off x="800100" y="1635115"/>
            <a:ext cx="10591800" cy="3596497"/>
          </a:xfrm>
          <a:prstGeom prst="rect">
            <a:avLst/>
          </a:prstGeom>
          <a:solidFill>
            <a:schemeClr val="bg1"/>
          </a:solidFill>
        </p:spPr>
        <p:txBody>
          <a:bodyPr wrap="square">
            <a:spAutoFit/>
          </a:bodyPr>
          <a:lstStyle/>
          <a:p>
            <a:pPr marR="0" lvl="0" algn="ctr">
              <a:lnSpc>
                <a:spcPct val="107000"/>
              </a:lnSpc>
              <a:spcBef>
                <a:spcPts val="2400"/>
              </a:spcBef>
              <a:spcAft>
                <a:spcPts val="800"/>
              </a:spcAft>
            </a:pPr>
            <a:r>
              <a:rPr lang="en-US" sz="72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The ultimate action of truth and love is FORGIVENESS!</a:t>
            </a:r>
          </a:p>
        </p:txBody>
      </p:sp>
    </p:spTree>
    <p:extLst>
      <p:ext uri="{BB962C8B-B14F-4D97-AF65-F5344CB8AC3E}">
        <p14:creationId xmlns:p14="http://schemas.microsoft.com/office/powerpoint/2010/main" val="930140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27F7298-F20F-406F-8002-1C45BEFA9509}"/>
              </a:ext>
            </a:extLst>
          </p:cNvPr>
          <p:cNvSpPr/>
          <p:nvPr/>
        </p:nvSpPr>
        <p:spPr>
          <a:xfrm>
            <a:off x="1219200" y="685800"/>
            <a:ext cx="10363200" cy="4278094"/>
          </a:xfrm>
          <a:prstGeom prst="rect">
            <a:avLst/>
          </a:prstGeom>
          <a:solidFill>
            <a:schemeClr val="bg1">
              <a:alpha val="67486"/>
            </a:schemeClr>
          </a:solidFill>
        </p:spPr>
        <p:txBody>
          <a:bodyPr wrap="square">
            <a:spAutoFit/>
          </a:bodyPr>
          <a:lstStyle/>
          <a:p>
            <a:pPr algn="ctr">
              <a:spcBef>
                <a:spcPts val="2400"/>
              </a:spcBef>
            </a:pPr>
            <a:r>
              <a:rPr lang="en-US" sz="8800" b="1" dirty="0">
                <a:solidFill>
                  <a:srgbClr val="008F00"/>
                </a:solidFill>
                <a:latin typeface="Times New Roman" panose="02020603050405020304" pitchFamily="18" charset="0"/>
              </a:rPr>
              <a:t>Are We Honest</a:t>
            </a:r>
            <a:endParaRPr lang="en-US" sz="7200" dirty="0">
              <a:solidFill>
                <a:srgbClr val="008F00"/>
              </a:solidFill>
            </a:endParaRPr>
          </a:p>
          <a:p>
            <a:pPr algn="ctr">
              <a:spcBef>
                <a:spcPts val="2400"/>
              </a:spcBef>
            </a:pPr>
            <a:endParaRPr lang="en-US" sz="7200" i="1" dirty="0">
              <a:solidFill>
                <a:srgbClr val="0070C0"/>
              </a:solidFill>
              <a:latin typeface="Times New Roman" panose="02020603050405020304" pitchFamily="18" charset="0"/>
            </a:endParaRPr>
          </a:p>
          <a:p>
            <a:pPr algn="ctr">
              <a:spcBef>
                <a:spcPts val="2400"/>
              </a:spcBef>
            </a:pPr>
            <a:r>
              <a:rPr lang="en-US" sz="7200" i="1" dirty="0">
                <a:solidFill>
                  <a:srgbClr val="0070C0"/>
                </a:solidFill>
                <a:latin typeface="Times New Roman" panose="02020603050405020304" pitchFamily="18" charset="0"/>
              </a:rPr>
              <a:t>Ephesians 4:25-32</a:t>
            </a:r>
            <a:endParaRPr lang="en-US" sz="7200" dirty="0">
              <a:solidFill>
                <a:srgbClr val="0070C0"/>
              </a:solidFill>
              <a:effectLst/>
            </a:endParaRPr>
          </a:p>
        </p:txBody>
      </p:sp>
    </p:spTree>
    <p:extLst>
      <p:ext uri="{BB962C8B-B14F-4D97-AF65-F5344CB8AC3E}">
        <p14:creationId xmlns:p14="http://schemas.microsoft.com/office/powerpoint/2010/main" val="309714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27F7298-F20F-406F-8002-1C45BEFA9509}"/>
              </a:ext>
            </a:extLst>
          </p:cNvPr>
          <p:cNvSpPr/>
          <p:nvPr/>
        </p:nvSpPr>
        <p:spPr>
          <a:xfrm>
            <a:off x="609600" y="1031292"/>
            <a:ext cx="11277600" cy="4795415"/>
          </a:xfrm>
          <a:prstGeom prst="rect">
            <a:avLst/>
          </a:prstGeom>
          <a:solidFill>
            <a:schemeClr val="bg1">
              <a:alpha val="90709"/>
            </a:schemeClr>
          </a:solidFill>
        </p:spPr>
        <p:txBody>
          <a:bodyPr wrap="square">
            <a:spAutoFit/>
          </a:bodyPr>
          <a:lstStyle/>
          <a:p>
            <a:pPr marL="0" marR="0">
              <a:lnSpc>
                <a:spcPct val="107000"/>
              </a:lnSpc>
              <a:spcBef>
                <a:spcPts val="2400"/>
              </a:spcBef>
              <a:spcAft>
                <a:spcPts val="800"/>
              </a:spcAft>
            </a:pPr>
            <a:r>
              <a:rPr lang="en-US" sz="4800" b="1" baseline="30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25</a:t>
            </a:r>
            <a:r>
              <a:rPr lang="en-US" sz="4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Therefore, having put away falsehood, let each one of you speak the truth with his neighbor, for we are members one of another. </a:t>
            </a:r>
            <a:r>
              <a:rPr lang="en-US" sz="4800" b="1" baseline="30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26</a:t>
            </a:r>
            <a:r>
              <a:rPr lang="en-US" sz="4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Be angry and do not sin; do not let the sun go down on your anger, </a:t>
            </a:r>
            <a:r>
              <a:rPr lang="en-US" sz="4800" b="1" baseline="30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27</a:t>
            </a:r>
            <a:r>
              <a:rPr lang="en-US" sz="4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and give no opportunity to the devil. </a:t>
            </a:r>
            <a:endParaRPr lang="en-US" sz="4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22792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27F7298-F20F-406F-8002-1C45BEFA9509}"/>
              </a:ext>
            </a:extLst>
          </p:cNvPr>
          <p:cNvSpPr/>
          <p:nvPr/>
        </p:nvSpPr>
        <p:spPr>
          <a:xfrm>
            <a:off x="609600" y="240948"/>
            <a:ext cx="11277600" cy="6376104"/>
          </a:xfrm>
          <a:prstGeom prst="rect">
            <a:avLst/>
          </a:prstGeom>
          <a:solidFill>
            <a:schemeClr val="bg1">
              <a:alpha val="90709"/>
            </a:schemeClr>
          </a:solidFill>
        </p:spPr>
        <p:txBody>
          <a:bodyPr wrap="square">
            <a:spAutoFit/>
          </a:bodyPr>
          <a:lstStyle/>
          <a:p>
            <a:pPr marL="0" marR="0">
              <a:lnSpc>
                <a:spcPct val="107000"/>
              </a:lnSpc>
              <a:spcBef>
                <a:spcPts val="2400"/>
              </a:spcBef>
              <a:spcAft>
                <a:spcPts val="800"/>
              </a:spcAft>
            </a:pPr>
            <a:r>
              <a:rPr lang="en-US" sz="4800" b="1" baseline="30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28</a:t>
            </a:r>
            <a:r>
              <a:rPr lang="en-US" sz="4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Let the thief no longer steal, but rather let him labor, doing honest work with his own hands, so that he may have something to share with anyone in need. </a:t>
            </a:r>
            <a:r>
              <a:rPr lang="en-US" sz="4800" b="1" baseline="30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29</a:t>
            </a:r>
            <a:r>
              <a:rPr lang="en-US" sz="4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Let no corrupting talk come out of your mouths, but only such as is good for building up, as fits the occasion, that it may give grace to those who hear. </a:t>
            </a:r>
            <a:endParaRPr lang="en-US" sz="4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50703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27F7298-F20F-406F-8002-1C45BEFA9509}"/>
              </a:ext>
            </a:extLst>
          </p:cNvPr>
          <p:cNvSpPr/>
          <p:nvPr/>
        </p:nvSpPr>
        <p:spPr>
          <a:xfrm>
            <a:off x="457200" y="240948"/>
            <a:ext cx="11277600" cy="6376104"/>
          </a:xfrm>
          <a:prstGeom prst="rect">
            <a:avLst/>
          </a:prstGeom>
          <a:solidFill>
            <a:schemeClr val="bg1">
              <a:alpha val="90709"/>
            </a:schemeClr>
          </a:solidFill>
        </p:spPr>
        <p:txBody>
          <a:bodyPr wrap="square">
            <a:spAutoFit/>
          </a:bodyPr>
          <a:lstStyle/>
          <a:p>
            <a:pPr marL="0" marR="0">
              <a:lnSpc>
                <a:spcPct val="107000"/>
              </a:lnSpc>
              <a:spcBef>
                <a:spcPts val="2400"/>
              </a:spcBef>
              <a:spcAft>
                <a:spcPts val="800"/>
              </a:spcAft>
            </a:pPr>
            <a:r>
              <a:rPr lang="en-US" sz="4800" b="1" baseline="30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30</a:t>
            </a:r>
            <a:r>
              <a:rPr lang="en-US" sz="4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And do not grieve the Holy Spirit of God, by whom you were sealed for the day of redemption. </a:t>
            </a:r>
            <a:r>
              <a:rPr lang="en-US" sz="4800" b="1" baseline="30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31</a:t>
            </a:r>
            <a:r>
              <a:rPr lang="en-US" sz="4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Let all bitterness and wrath and anger and clamor and slander be put away from you, along with all malice. </a:t>
            </a:r>
            <a:r>
              <a:rPr lang="en-US" sz="4800" b="1" baseline="30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32</a:t>
            </a:r>
            <a:r>
              <a:rPr lang="en-US" sz="4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Be kind to one another, tenderhearted, forgiving one another, as God in Christ forgave you. (Eph. 4:25-32)</a:t>
            </a:r>
            <a:endParaRPr lang="en-US" sz="4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40305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27F7298-F20F-406F-8002-1C45BEFA9509}"/>
              </a:ext>
            </a:extLst>
          </p:cNvPr>
          <p:cNvSpPr/>
          <p:nvPr/>
        </p:nvSpPr>
        <p:spPr>
          <a:xfrm>
            <a:off x="609600" y="762000"/>
            <a:ext cx="11277600" cy="5585760"/>
          </a:xfrm>
          <a:prstGeom prst="rect">
            <a:avLst/>
          </a:prstGeom>
          <a:solidFill>
            <a:schemeClr val="bg1">
              <a:alpha val="90709"/>
            </a:schemeClr>
          </a:solidFill>
        </p:spPr>
        <p:txBody>
          <a:bodyPr wrap="square">
            <a:spAutoFit/>
          </a:bodyPr>
          <a:lstStyle/>
          <a:p>
            <a:pPr>
              <a:lnSpc>
                <a:spcPct val="107000"/>
              </a:lnSpc>
              <a:spcBef>
                <a:spcPts val="2400"/>
              </a:spcBef>
              <a:spcAft>
                <a:spcPts val="800"/>
              </a:spcAft>
            </a:pPr>
            <a:r>
              <a:rPr lang="en-US" sz="4800" baseline="300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14</a:t>
            </a:r>
            <a:r>
              <a:rPr lang="en-US" sz="4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u="sng"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So that we may no longer be children, tossed to and </a:t>
            </a:r>
            <a:r>
              <a:rPr lang="en-US" sz="4800" u="sng"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fro</a:t>
            </a:r>
            <a:r>
              <a:rPr lang="en-US" sz="4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by the waves and carried about by every wind of doctrine, by human cunning, by craftiness in deceitful schemes.  </a:t>
            </a:r>
            <a:r>
              <a:rPr lang="en-US" sz="4800" baseline="300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15</a:t>
            </a:r>
            <a:r>
              <a:rPr lang="en-US" sz="4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Rather, </a:t>
            </a:r>
            <a:r>
              <a:rPr lang="en-US" sz="4800" u="sng"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speaking the truth in love,</a:t>
            </a:r>
            <a:r>
              <a:rPr lang="en-US" sz="4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u="sng"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we are to grow up in every way into him</a:t>
            </a:r>
            <a:r>
              <a:rPr lang="en-US" sz="4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who is the head, into Christ, (Eph 4:14-15)</a:t>
            </a:r>
            <a:endParaRPr lang="en-US" sz="44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69938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27F7298-F20F-406F-8002-1C45BEFA9509}"/>
              </a:ext>
            </a:extLst>
          </p:cNvPr>
          <p:cNvSpPr/>
          <p:nvPr/>
        </p:nvSpPr>
        <p:spPr>
          <a:xfrm>
            <a:off x="1143000" y="1037992"/>
            <a:ext cx="10363200" cy="4782015"/>
          </a:xfrm>
          <a:prstGeom prst="rect">
            <a:avLst/>
          </a:prstGeom>
          <a:solidFill>
            <a:schemeClr val="bg1"/>
          </a:solidFill>
        </p:spPr>
        <p:txBody>
          <a:bodyPr wrap="square">
            <a:spAutoFit/>
          </a:bodyPr>
          <a:lstStyle/>
          <a:p>
            <a:pPr algn="ctr">
              <a:lnSpc>
                <a:spcPct val="107000"/>
              </a:lnSpc>
              <a:spcBef>
                <a:spcPts val="2400"/>
              </a:spcBef>
              <a:spcAft>
                <a:spcPts val="800"/>
              </a:spcAft>
            </a:pPr>
            <a:r>
              <a:rPr lang="en-US" sz="7200" dirty="0">
                <a:solidFill>
                  <a:srgbClr val="0070C0"/>
                </a:solidFill>
                <a:latin typeface="Calibri" panose="020F0502020204030204" pitchFamily="34" charset="0"/>
                <a:ea typeface="Calibri" panose="020F0502020204030204" pitchFamily="34" charset="0"/>
                <a:cs typeface="Times New Roman" panose="02020603050405020304" pitchFamily="18" charset="0"/>
              </a:rPr>
              <a:t>Loving honesty is important, it should be practiced, and this is who we should be.</a:t>
            </a:r>
          </a:p>
        </p:txBody>
      </p:sp>
    </p:spTree>
    <p:extLst>
      <p:ext uri="{BB962C8B-B14F-4D97-AF65-F5344CB8AC3E}">
        <p14:creationId xmlns:p14="http://schemas.microsoft.com/office/powerpoint/2010/main" val="180134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80ABEC-697C-45F0-A958-AFB5D08CDF76}"/>
              </a:ext>
            </a:extLst>
          </p:cNvPr>
          <p:cNvSpPr/>
          <p:nvPr/>
        </p:nvSpPr>
        <p:spPr>
          <a:xfrm>
            <a:off x="762000" y="914400"/>
            <a:ext cx="7750712" cy="942053"/>
          </a:xfrm>
          <a:prstGeom prst="rect">
            <a:avLst/>
          </a:prstGeom>
        </p:spPr>
        <p:txBody>
          <a:bodyPr wrap="none">
            <a:spAutoFit/>
          </a:bodyPr>
          <a:lstStyle/>
          <a:p>
            <a:pPr marL="342900" marR="0" lvl="0" indent="-342900">
              <a:lnSpc>
                <a:spcPct val="107000"/>
              </a:lnSpc>
              <a:spcBef>
                <a:spcPts val="2400"/>
              </a:spcBef>
              <a:spcAft>
                <a:spcPts val="800"/>
              </a:spcAft>
              <a:buFont typeface="+mj-lt"/>
              <a:buAutoNum type="arabicPeriod"/>
            </a:pPr>
            <a:r>
              <a:rPr lang="en-US" sz="5400" b="1" dirty="0">
                <a:latin typeface="Calibri" panose="020F0502020204030204" pitchFamily="34" charset="0"/>
                <a:ea typeface="Calibri" panose="020F0502020204030204" pitchFamily="34" charset="0"/>
                <a:cs typeface="Times New Roman" panose="02020603050405020304" pitchFamily="18" charset="0"/>
              </a:rPr>
              <a:t> We must </a:t>
            </a:r>
            <a:r>
              <a:rPr lang="en-US" sz="5400" b="1" u="sng" dirty="0">
                <a:latin typeface="Calibri" panose="020F0502020204030204" pitchFamily="34" charset="0"/>
                <a:ea typeface="Calibri" panose="020F0502020204030204" pitchFamily="34" charset="0"/>
                <a:cs typeface="Times New Roman" panose="02020603050405020304" pitchFamily="18" charset="0"/>
              </a:rPr>
              <a:t>LOVE</a:t>
            </a:r>
            <a:r>
              <a:rPr lang="en-US" sz="5400" b="1" dirty="0">
                <a:latin typeface="Calibri" panose="020F0502020204030204" pitchFamily="34" charset="0"/>
                <a:ea typeface="Calibri" panose="020F0502020204030204" pitchFamily="34" charset="0"/>
                <a:cs typeface="Times New Roman" panose="02020603050405020304" pitchFamily="18" charset="0"/>
              </a:rPr>
              <a:t> Honesty</a:t>
            </a:r>
          </a:p>
        </p:txBody>
      </p:sp>
    </p:spTree>
    <p:extLst>
      <p:ext uri="{BB962C8B-B14F-4D97-AF65-F5344CB8AC3E}">
        <p14:creationId xmlns:p14="http://schemas.microsoft.com/office/powerpoint/2010/main" val="3079944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80ABEC-697C-45F0-A958-AFB5D08CDF76}"/>
              </a:ext>
            </a:extLst>
          </p:cNvPr>
          <p:cNvSpPr/>
          <p:nvPr/>
        </p:nvSpPr>
        <p:spPr>
          <a:xfrm>
            <a:off x="584202" y="25400"/>
            <a:ext cx="11023595" cy="6354368"/>
          </a:xfrm>
          <a:prstGeom prst="rect">
            <a:avLst/>
          </a:prstGeom>
          <a:solidFill>
            <a:schemeClr val="bg1"/>
          </a:solidFill>
        </p:spPr>
        <p:txBody>
          <a:bodyPr wrap="none">
            <a:spAutoFit/>
          </a:bodyPr>
          <a:lstStyle/>
          <a:p>
            <a:pPr marR="0" lvl="0">
              <a:lnSpc>
                <a:spcPct val="107000"/>
              </a:lnSpc>
              <a:spcBef>
                <a:spcPts val="2400"/>
              </a:spcBef>
              <a:spcAft>
                <a:spcPts val="800"/>
              </a:spcAft>
            </a:pPr>
            <a:r>
              <a:rPr lang="en-US" sz="5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2.  We should </a:t>
            </a:r>
            <a:r>
              <a:rPr lang="en-US" sz="5400" b="1" u="sng" dirty="0">
                <a:solidFill>
                  <a:srgbClr val="0070C0"/>
                </a:solidFill>
                <a:latin typeface="Calibri" panose="020F0502020204030204" pitchFamily="34" charset="0"/>
                <a:ea typeface="Calibri" panose="020F0502020204030204" pitchFamily="34" charset="0"/>
                <a:cs typeface="Times New Roman" panose="02020603050405020304" pitchFamily="18" charset="0"/>
              </a:rPr>
              <a:t>Practice </a:t>
            </a:r>
            <a:r>
              <a:rPr lang="en-US" sz="5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Honesty</a:t>
            </a:r>
          </a:p>
          <a:p>
            <a:pPr marL="1028700" lvl="1" indent="-571500">
              <a:lnSpc>
                <a:spcPct val="107000"/>
              </a:lnSpc>
              <a:spcBef>
                <a:spcPts val="600"/>
              </a:spcBef>
              <a:spcAft>
                <a:spcPts val="800"/>
              </a:spcAft>
              <a:buFont typeface="Arial" panose="020B0604020202020204" pitchFamily="34" charset="0"/>
              <a:buChar char="•"/>
            </a:pPr>
            <a:r>
              <a:rPr lang="en-US" sz="4400" b="1" dirty="0">
                <a:solidFill>
                  <a:srgbClr val="008F00"/>
                </a:solidFill>
              </a:rPr>
              <a:t>Untruthful speech is designed to deceive.</a:t>
            </a:r>
          </a:p>
          <a:p>
            <a:pPr marL="2400300" lvl="4" indent="-571500">
              <a:lnSpc>
                <a:spcPct val="107000"/>
              </a:lnSpc>
              <a:spcBef>
                <a:spcPts val="600"/>
              </a:spcBef>
              <a:spcAft>
                <a:spcPts val="800"/>
              </a:spcAft>
              <a:buFont typeface="Arial" panose="020B0604020202020204" pitchFamily="34" charset="0"/>
              <a:buChar char="•"/>
            </a:pPr>
            <a:r>
              <a:rPr lang="en-US" sz="4400" b="1" dirty="0">
                <a:solidFill>
                  <a:srgbClr val="002060"/>
                </a:solidFill>
              </a:rPr>
              <a:t>Polite Lies</a:t>
            </a:r>
          </a:p>
          <a:p>
            <a:pPr marL="2400300" lvl="4" indent="-571500">
              <a:lnSpc>
                <a:spcPct val="107000"/>
              </a:lnSpc>
              <a:spcBef>
                <a:spcPts val="600"/>
              </a:spcBef>
              <a:spcAft>
                <a:spcPts val="800"/>
              </a:spcAft>
              <a:buFont typeface="Arial" panose="020B0604020202020204" pitchFamily="34" charset="0"/>
              <a:buChar char="•"/>
            </a:pPr>
            <a:r>
              <a:rPr lang="en-US" sz="4400" b="1" dirty="0">
                <a:solidFill>
                  <a:srgbClr val="002060"/>
                </a:solidFill>
              </a:rPr>
              <a:t>Exaggeration</a:t>
            </a:r>
          </a:p>
          <a:p>
            <a:pPr marL="2400300" lvl="4" indent="-571500">
              <a:lnSpc>
                <a:spcPct val="107000"/>
              </a:lnSpc>
              <a:spcBef>
                <a:spcPts val="600"/>
              </a:spcBef>
              <a:spcAft>
                <a:spcPts val="800"/>
              </a:spcAft>
              <a:buFont typeface="Arial" panose="020B0604020202020204" pitchFamily="34" charset="0"/>
              <a:buChar char="•"/>
            </a:pPr>
            <a:r>
              <a:rPr lang="en-US" sz="4400" b="1" dirty="0">
                <a:solidFill>
                  <a:srgbClr val="002060"/>
                </a:solidFill>
              </a:rPr>
              <a:t>Word Inflation</a:t>
            </a:r>
          </a:p>
          <a:p>
            <a:pPr marL="2400300" lvl="4" indent="-571500">
              <a:lnSpc>
                <a:spcPct val="107000"/>
              </a:lnSpc>
              <a:spcBef>
                <a:spcPts val="600"/>
              </a:spcBef>
              <a:spcAft>
                <a:spcPts val="800"/>
              </a:spcAft>
              <a:buFont typeface="Arial" panose="020B0604020202020204" pitchFamily="34" charset="0"/>
              <a:buChar char="•"/>
            </a:pPr>
            <a:r>
              <a:rPr lang="en-US" sz="4400" b="1" dirty="0">
                <a:solidFill>
                  <a:srgbClr val="002060"/>
                </a:solidFill>
              </a:rPr>
              <a:t>Benevolent Lies</a:t>
            </a:r>
          </a:p>
          <a:p>
            <a:pPr marL="2400300" lvl="4" indent="-571500">
              <a:lnSpc>
                <a:spcPct val="107000"/>
              </a:lnSpc>
              <a:spcBef>
                <a:spcPts val="600"/>
              </a:spcBef>
              <a:spcAft>
                <a:spcPts val="800"/>
              </a:spcAft>
              <a:buFont typeface="Arial" panose="020B0604020202020204" pitchFamily="34" charset="0"/>
              <a:buChar char="•"/>
            </a:pPr>
            <a:r>
              <a:rPr lang="en-US" sz="4400" b="1" dirty="0">
                <a:solidFill>
                  <a:srgbClr val="002060"/>
                </a:solidFill>
              </a:rPr>
              <a:t>Watergate Lies</a:t>
            </a:r>
          </a:p>
        </p:txBody>
      </p:sp>
    </p:spTree>
    <p:extLst>
      <p:ext uri="{BB962C8B-B14F-4D97-AF65-F5344CB8AC3E}">
        <p14:creationId xmlns:p14="http://schemas.microsoft.com/office/powerpoint/2010/main" val="223333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2680</TotalTime>
  <Words>485</Words>
  <Application>Microsoft Macintosh PowerPoint</Application>
  <PresentationFormat>Widescreen</PresentationFormat>
  <Paragraphs>28</Paragraphs>
  <Slides>15</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15</vt:i4>
      </vt:variant>
    </vt:vector>
  </HeadingPairs>
  <TitlesOfParts>
    <vt:vector size="25" baseType="lpstr">
      <vt:lpstr>Arial</vt:lpstr>
      <vt:lpstr>Calibri</vt:lpstr>
      <vt:lpstr>Century Gothic</vt:lpstr>
      <vt:lpstr>Franklin Gothic Book</vt:lpstr>
      <vt:lpstr>Franklin Gothic Medium</vt:lpstr>
      <vt:lpstr>Times New Roman</vt:lpstr>
      <vt:lpstr>Wingdings</vt:lpstr>
      <vt:lpstr>Wingdings 2</vt:lpstr>
      <vt:lpstr>Angles</vt:lpstr>
      <vt:lpstr>Austin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Agnus dei</dc:title>
  <dc:creator>Melanie Morton</dc:creator>
  <cp:lastModifiedBy>NATHAN MORTON</cp:lastModifiedBy>
  <cp:revision>14</cp:revision>
  <dcterms:created xsi:type="dcterms:W3CDTF">2019-05-25T15:20:25Z</dcterms:created>
  <dcterms:modified xsi:type="dcterms:W3CDTF">2022-11-06T13:13:03Z</dcterms:modified>
</cp:coreProperties>
</file>