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480" r:id="rId2"/>
    <p:sldId id="560" r:id="rId3"/>
    <p:sldId id="561" r:id="rId4"/>
    <p:sldId id="562" r:id="rId5"/>
    <p:sldId id="563" r:id="rId6"/>
    <p:sldId id="565" r:id="rId7"/>
    <p:sldId id="564" r:id="rId8"/>
    <p:sldId id="566" r:id="rId9"/>
    <p:sldId id="567" r:id="rId10"/>
    <p:sldId id="568" r:id="rId11"/>
    <p:sldId id="569" r:id="rId12"/>
    <p:sldId id="570" r:id="rId13"/>
    <p:sldId id="571" r:id="rId14"/>
    <p:sldId id="572" r:id="rId15"/>
    <p:sldId id="573" r:id="rId16"/>
    <p:sldId id="574" r:id="rId17"/>
    <p:sldId id="575" r:id="rId18"/>
    <p:sldId id="576" r:id="rId19"/>
    <p:sldId id="577" r:id="rId20"/>
    <p:sldId id="578" r:id="rId21"/>
    <p:sldId id="579" r:id="rId22"/>
    <p:sldId id="580" r:id="rId23"/>
    <p:sldId id="581" r:id="rId24"/>
    <p:sldId id="582" r:id="rId25"/>
    <p:sldId id="583" r:id="rId26"/>
    <p:sldId id="584" r:id="rId27"/>
    <p:sldId id="55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E8EB"/>
    <a:srgbClr val="00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B05EBE-9A86-4A4B-A77B-DC481431DEDA}" v="507" dt="2021-08-22T05:58:22.9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59"/>
    <p:restoredTop sz="96327"/>
  </p:normalViewPr>
  <p:slideViewPr>
    <p:cSldViewPr snapToGrid="0" snapToObjects="1">
      <p:cViewPr varScale="1">
        <p:scale>
          <a:sx n="46" d="100"/>
          <a:sy n="46" d="100"/>
        </p:scale>
        <p:origin x="176" y="1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536453-9D95-C846-9CB7-FEDDCEA2C0A7}" type="datetimeFigureOut">
              <a:rPr lang="en-US" smtClean="0"/>
              <a:t>8/22/21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CECB82-51CB-F64C-A72E-FB6B91BEAEC5}" type="slidenum">
              <a:rPr lang="en-US" smtClean="0"/>
              <a:t>‹#›</a:t>
            </a:fld>
            <a:endParaRPr lang="en-US"/>
          </a:p>
        </p:txBody>
      </p:sp>
    </p:spTree>
    <p:extLst>
      <p:ext uri="{BB962C8B-B14F-4D97-AF65-F5344CB8AC3E}">
        <p14:creationId xmlns:p14="http://schemas.microsoft.com/office/powerpoint/2010/main" val="2325790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B77CB-B8F9-FE41-860C-1DF5FF01A8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9004C1-10B8-414A-8C14-A94A697F4A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47DA50-C0F6-5042-BB26-0FC204D83F31}"/>
              </a:ext>
            </a:extLst>
          </p:cNvPr>
          <p:cNvSpPr>
            <a:spLocks noGrp="1"/>
          </p:cNvSpPr>
          <p:nvPr>
            <p:ph type="dt" sz="half" idx="10"/>
          </p:nvPr>
        </p:nvSpPr>
        <p:spPr/>
        <p:txBody>
          <a:bodyPr/>
          <a:lstStyle/>
          <a:p>
            <a:fld id="{CF991F2C-11D8-3040-AB8A-7162D65FBCF0}" type="datetimeFigureOut">
              <a:rPr lang="en-US" smtClean="0"/>
              <a:t>8/22/21</a:t>
            </a:fld>
            <a:endParaRPr lang="en-US"/>
          </a:p>
        </p:txBody>
      </p:sp>
      <p:sp>
        <p:nvSpPr>
          <p:cNvPr id="5" name="Footer Placeholder 4">
            <a:extLst>
              <a:ext uri="{FF2B5EF4-FFF2-40B4-BE49-F238E27FC236}">
                <a16:creationId xmlns:a16="http://schemas.microsoft.com/office/drawing/2014/main" id="{1ED0EFA8-1EE9-724F-8F3C-64F0009890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5466A2-F5DA-F54E-8B9D-D812EF3D3D32}"/>
              </a:ext>
            </a:extLst>
          </p:cNvPr>
          <p:cNvSpPr>
            <a:spLocks noGrp="1"/>
          </p:cNvSpPr>
          <p:nvPr>
            <p:ph type="sldNum" sz="quarter" idx="12"/>
          </p:nvPr>
        </p:nvSpPr>
        <p:spPr/>
        <p:txBody>
          <a:bodyPr/>
          <a:lstStyle/>
          <a:p>
            <a:fld id="{86325B46-63F1-F94F-A5C6-F685D0D29A0D}" type="slidenum">
              <a:rPr lang="en-US" smtClean="0"/>
              <a:t>‹#›</a:t>
            </a:fld>
            <a:endParaRPr lang="en-US"/>
          </a:p>
        </p:txBody>
      </p:sp>
    </p:spTree>
    <p:extLst>
      <p:ext uri="{BB962C8B-B14F-4D97-AF65-F5344CB8AC3E}">
        <p14:creationId xmlns:p14="http://schemas.microsoft.com/office/powerpoint/2010/main" val="2432386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58DD4-2B7F-4141-81B9-C776BBD890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CB2163-8B3C-2B43-BB33-AE66E9DDAF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14B04C-4661-284F-AB77-77F2F6F456CF}"/>
              </a:ext>
            </a:extLst>
          </p:cNvPr>
          <p:cNvSpPr>
            <a:spLocks noGrp="1"/>
          </p:cNvSpPr>
          <p:nvPr>
            <p:ph type="dt" sz="half" idx="10"/>
          </p:nvPr>
        </p:nvSpPr>
        <p:spPr/>
        <p:txBody>
          <a:bodyPr/>
          <a:lstStyle/>
          <a:p>
            <a:fld id="{CF991F2C-11D8-3040-AB8A-7162D65FBCF0}" type="datetimeFigureOut">
              <a:rPr lang="en-US" smtClean="0"/>
              <a:t>8/22/21</a:t>
            </a:fld>
            <a:endParaRPr lang="en-US"/>
          </a:p>
        </p:txBody>
      </p:sp>
      <p:sp>
        <p:nvSpPr>
          <p:cNvPr id="5" name="Footer Placeholder 4">
            <a:extLst>
              <a:ext uri="{FF2B5EF4-FFF2-40B4-BE49-F238E27FC236}">
                <a16:creationId xmlns:a16="http://schemas.microsoft.com/office/drawing/2014/main" id="{B4F12471-34DF-9146-B857-3C26A25584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CB9DA6-9D20-3845-A32F-352C0741BBBE}"/>
              </a:ext>
            </a:extLst>
          </p:cNvPr>
          <p:cNvSpPr>
            <a:spLocks noGrp="1"/>
          </p:cNvSpPr>
          <p:nvPr>
            <p:ph type="sldNum" sz="quarter" idx="12"/>
          </p:nvPr>
        </p:nvSpPr>
        <p:spPr/>
        <p:txBody>
          <a:bodyPr/>
          <a:lstStyle/>
          <a:p>
            <a:fld id="{86325B46-63F1-F94F-A5C6-F685D0D29A0D}" type="slidenum">
              <a:rPr lang="en-US" smtClean="0"/>
              <a:t>‹#›</a:t>
            </a:fld>
            <a:endParaRPr lang="en-US"/>
          </a:p>
        </p:txBody>
      </p:sp>
    </p:spTree>
    <p:extLst>
      <p:ext uri="{BB962C8B-B14F-4D97-AF65-F5344CB8AC3E}">
        <p14:creationId xmlns:p14="http://schemas.microsoft.com/office/powerpoint/2010/main" val="4246321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A1E4F0-C8F0-6448-9424-FCCF43D7CE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BB3B8F-E9FF-7940-8A04-1A20C5999A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B369DE-7159-7745-9E91-6935AD442697}"/>
              </a:ext>
            </a:extLst>
          </p:cNvPr>
          <p:cNvSpPr>
            <a:spLocks noGrp="1"/>
          </p:cNvSpPr>
          <p:nvPr>
            <p:ph type="dt" sz="half" idx="10"/>
          </p:nvPr>
        </p:nvSpPr>
        <p:spPr/>
        <p:txBody>
          <a:bodyPr/>
          <a:lstStyle/>
          <a:p>
            <a:fld id="{CF991F2C-11D8-3040-AB8A-7162D65FBCF0}" type="datetimeFigureOut">
              <a:rPr lang="en-US" smtClean="0"/>
              <a:t>8/22/21</a:t>
            </a:fld>
            <a:endParaRPr lang="en-US"/>
          </a:p>
        </p:txBody>
      </p:sp>
      <p:sp>
        <p:nvSpPr>
          <p:cNvPr id="5" name="Footer Placeholder 4">
            <a:extLst>
              <a:ext uri="{FF2B5EF4-FFF2-40B4-BE49-F238E27FC236}">
                <a16:creationId xmlns:a16="http://schemas.microsoft.com/office/drawing/2014/main" id="{C557AC88-2672-A849-BDB4-668DF6D9B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BFAC7B-C3FE-CE48-8140-251825FC93E2}"/>
              </a:ext>
            </a:extLst>
          </p:cNvPr>
          <p:cNvSpPr>
            <a:spLocks noGrp="1"/>
          </p:cNvSpPr>
          <p:nvPr>
            <p:ph type="sldNum" sz="quarter" idx="12"/>
          </p:nvPr>
        </p:nvSpPr>
        <p:spPr/>
        <p:txBody>
          <a:bodyPr/>
          <a:lstStyle/>
          <a:p>
            <a:fld id="{86325B46-63F1-F94F-A5C6-F685D0D29A0D}" type="slidenum">
              <a:rPr lang="en-US" smtClean="0"/>
              <a:t>‹#›</a:t>
            </a:fld>
            <a:endParaRPr lang="en-US"/>
          </a:p>
        </p:txBody>
      </p:sp>
    </p:spTree>
    <p:extLst>
      <p:ext uri="{BB962C8B-B14F-4D97-AF65-F5344CB8AC3E}">
        <p14:creationId xmlns:p14="http://schemas.microsoft.com/office/powerpoint/2010/main" val="2173443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6ED5F-0282-404F-9F77-F281842C0A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6AFF35-F133-4741-84CF-EB9C2055F2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1E53F-D64E-A841-ABF9-44CFC798E442}"/>
              </a:ext>
            </a:extLst>
          </p:cNvPr>
          <p:cNvSpPr>
            <a:spLocks noGrp="1"/>
          </p:cNvSpPr>
          <p:nvPr>
            <p:ph type="dt" sz="half" idx="10"/>
          </p:nvPr>
        </p:nvSpPr>
        <p:spPr/>
        <p:txBody>
          <a:bodyPr/>
          <a:lstStyle/>
          <a:p>
            <a:fld id="{CF991F2C-11D8-3040-AB8A-7162D65FBCF0}" type="datetimeFigureOut">
              <a:rPr lang="en-US" smtClean="0"/>
              <a:t>8/22/21</a:t>
            </a:fld>
            <a:endParaRPr lang="en-US"/>
          </a:p>
        </p:txBody>
      </p:sp>
      <p:sp>
        <p:nvSpPr>
          <p:cNvPr id="5" name="Footer Placeholder 4">
            <a:extLst>
              <a:ext uri="{FF2B5EF4-FFF2-40B4-BE49-F238E27FC236}">
                <a16:creationId xmlns:a16="http://schemas.microsoft.com/office/drawing/2014/main" id="{B2CA67A0-C016-F347-B84F-802E85B7D1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D4532C-570E-CF40-BA4D-13809E73265F}"/>
              </a:ext>
            </a:extLst>
          </p:cNvPr>
          <p:cNvSpPr>
            <a:spLocks noGrp="1"/>
          </p:cNvSpPr>
          <p:nvPr>
            <p:ph type="sldNum" sz="quarter" idx="12"/>
          </p:nvPr>
        </p:nvSpPr>
        <p:spPr/>
        <p:txBody>
          <a:bodyPr/>
          <a:lstStyle/>
          <a:p>
            <a:fld id="{86325B46-63F1-F94F-A5C6-F685D0D29A0D}" type="slidenum">
              <a:rPr lang="en-US" smtClean="0"/>
              <a:t>‹#›</a:t>
            </a:fld>
            <a:endParaRPr lang="en-US"/>
          </a:p>
        </p:txBody>
      </p:sp>
    </p:spTree>
    <p:extLst>
      <p:ext uri="{BB962C8B-B14F-4D97-AF65-F5344CB8AC3E}">
        <p14:creationId xmlns:p14="http://schemas.microsoft.com/office/powerpoint/2010/main" val="4184622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DDE47-C7DB-9249-8FD7-D1FD154A28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F6565C-805B-F143-8A75-9E128A95AA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761B61-7DD8-FF4F-95C8-244ED2BC0850}"/>
              </a:ext>
            </a:extLst>
          </p:cNvPr>
          <p:cNvSpPr>
            <a:spLocks noGrp="1"/>
          </p:cNvSpPr>
          <p:nvPr>
            <p:ph type="dt" sz="half" idx="10"/>
          </p:nvPr>
        </p:nvSpPr>
        <p:spPr/>
        <p:txBody>
          <a:bodyPr/>
          <a:lstStyle/>
          <a:p>
            <a:fld id="{CF991F2C-11D8-3040-AB8A-7162D65FBCF0}" type="datetimeFigureOut">
              <a:rPr lang="en-US" smtClean="0"/>
              <a:t>8/22/21</a:t>
            </a:fld>
            <a:endParaRPr lang="en-US"/>
          </a:p>
        </p:txBody>
      </p:sp>
      <p:sp>
        <p:nvSpPr>
          <p:cNvPr id="5" name="Footer Placeholder 4">
            <a:extLst>
              <a:ext uri="{FF2B5EF4-FFF2-40B4-BE49-F238E27FC236}">
                <a16:creationId xmlns:a16="http://schemas.microsoft.com/office/drawing/2014/main" id="{0A1A8A35-61D5-8347-94CD-C6BA27B3D9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435D8C-C422-7D43-8BA5-F0F19E39299E}"/>
              </a:ext>
            </a:extLst>
          </p:cNvPr>
          <p:cNvSpPr>
            <a:spLocks noGrp="1"/>
          </p:cNvSpPr>
          <p:nvPr>
            <p:ph type="sldNum" sz="quarter" idx="12"/>
          </p:nvPr>
        </p:nvSpPr>
        <p:spPr/>
        <p:txBody>
          <a:bodyPr/>
          <a:lstStyle/>
          <a:p>
            <a:fld id="{86325B46-63F1-F94F-A5C6-F685D0D29A0D}" type="slidenum">
              <a:rPr lang="en-US" smtClean="0"/>
              <a:t>‹#›</a:t>
            </a:fld>
            <a:endParaRPr lang="en-US"/>
          </a:p>
        </p:txBody>
      </p:sp>
    </p:spTree>
    <p:extLst>
      <p:ext uri="{BB962C8B-B14F-4D97-AF65-F5344CB8AC3E}">
        <p14:creationId xmlns:p14="http://schemas.microsoft.com/office/powerpoint/2010/main" val="2028699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79AFC-CC6C-D84E-8273-C1149A6447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AD834D-268D-EE46-BD8E-97FAD72B29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58F388-F303-FE4B-BB0F-D78E45922B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CB75E9-C4F4-F448-8677-AE57700279AB}"/>
              </a:ext>
            </a:extLst>
          </p:cNvPr>
          <p:cNvSpPr>
            <a:spLocks noGrp="1"/>
          </p:cNvSpPr>
          <p:nvPr>
            <p:ph type="dt" sz="half" idx="10"/>
          </p:nvPr>
        </p:nvSpPr>
        <p:spPr/>
        <p:txBody>
          <a:bodyPr/>
          <a:lstStyle/>
          <a:p>
            <a:fld id="{CF991F2C-11D8-3040-AB8A-7162D65FBCF0}" type="datetimeFigureOut">
              <a:rPr lang="en-US" smtClean="0"/>
              <a:t>8/22/21</a:t>
            </a:fld>
            <a:endParaRPr lang="en-US"/>
          </a:p>
        </p:txBody>
      </p:sp>
      <p:sp>
        <p:nvSpPr>
          <p:cNvPr id="6" name="Footer Placeholder 5">
            <a:extLst>
              <a:ext uri="{FF2B5EF4-FFF2-40B4-BE49-F238E27FC236}">
                <a16:creationId xmlns:a16="http://schemas.microsoft.com/office/drawing/2014/main" id="{49D48F25-B53B-CB49-8E5A-7E63A15095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9152DD-EBEF-FE4A-8FB2-89D82A95943C}"/>
              </a:ext>
            </a:extLst>
          </p:cNvPr>
          <p:cNvSpPr>
            <a:spLocks noGrp="1"/>
          </p:cNvSpPr>
          <p:nvPr>
            <p:ph type="sldNum" sz="quarter" idx="12"/>
          </p:nvPr>
        </p:nvSpPr>
        <p:spPr/>
        <p:txBody>
          <a:bodyPr/>
          <a:lstStyle/>
          <a:p>
            <a:fld id="{86325B46-63F1-F94F-A5C6-F685D0D29A0D}" type="slidenum">
              <a:rPr lang="en-US" smtClean="0"/>
              <a:t>‹#›</a:t>
            </a:fld>
            <a:endParaRPr lang="en-US"/>
          </a:p>
        </p:txBody>
      </p:sp>
    </p:spTree>
    <p:extLst>
      <p:ext uri="{BB962C8B-B14F-4D97-AF65-F5344CB8AC3E}">
        <p14:creationId xmlns:p14="http://schemas.microsoft.com/office/powerpoint/2010/main" val="4097984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0F458-BC4F-FF4C-B41A-CCCEB0EA67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40340F-5CB3-9845-B018-505F875138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5BE60F-BD34-8643-957C-4ADEC6A095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71758A-0FF7-754A-86D7-7D6BD9316F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A21648-A336-3949-B655-AD918ABA94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0B6AC-BD22-6F49-A5C3-F0C6E8823A37}"/>
              </a:ext>
            </a:extLst>
          </p:cNvPr>
          <p:cNvSpPr>
            <a:spLocks noGrp="1"/>
          </p:cNvSpPr>
          <p:nvPr>
            <p:ph type="dt" sz="half" idx="10"/>
          </p:nvPr>
        </p:nvSpPr>
        <p:spPr/>
        <p:txBody>
          <a:bodyPr/>
          <a:lstStyle/>
          <a:p>
            <a:fld id="{CF991F2C-11D8-3040-AB8A-7162D65FBCF0}" type="datetimeFigureOut">
              <a:rPr lang="en-US" smtClean="0"/>
              <a:t>8/22/21</a:t>
            </a:fld>
            <a:endParaRPr lang="en-US"/>
          </a:p>
        </p:txBody>
      </p:sp>
      <p:sp>
        <p:nvSpPr>
          <p:cNvPr id="8" name="Footer Placeholder 7">
            <a:extLst>
              <a:ext uri="{FF2B5EF4-FFF2-40B4-BE49-F238E27FC236}">
                <a16:creationId xmlns:a16="http://schemas.microsoft.com/office/drawing/2014/main" id="{80722B6C-0AAD-BC4C-93DE-AE90CA041F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AF9E7D-9F2D-704C-8879-F1E35B32DABC}"/>
              </a:ext>
            </a:extLst>
          </p:cNvPr>
          <p:cNvSpPr>
            <a:spLocks noGrp="1"/>
          </p:cNvSpPr>
          <p:nvPr>
            <p:ph type="sldNum" sz="quarter" idx="12"/>
          </p:nvPr>
        </p:nvSpPr>
        <p:spPr/>
        <p:txBody>
          <a:bodyPr/>
          <a:lstStyle/>
          <a:p>
            <a:fld id="{86325B46-63F1-F94F-A5C6-F685D0D29A0D}" type="slidenum">
              <a:rPr lang="en-US" smtClean="0"/>
              <a:t>‹#›</a:t>
            </a:fld>
            <a:endParaRPr lang="en-US"/>
          </a:p>
        </p:txBody>
      </p:sp>
    </p:spTree>
    <p:extLst>
      <p:ext uri="{BB962C8B-B14F-4D97-AF65-F5344CB8AC3E}">
        <p14:creationId xmlns:p14="http://schemas.microsoft.com/office/powerpoint/2010/main" val="2048176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F2936-7776-504B-B1B8-152DE2298F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1D6FBF-213A-0A41-B07F-96B7EFC2E1E3}"/>
              </a:ext>
            </a:extLst>
          </p:cNvPr>
          <p:cNvSpPr>
            <a:spLocks noGrp="1"/>
          </p:cNvSpPr>
          <p:nvPr>
            <p:ph type="dt" sz="half" idx="10"/>
          </p:nvPr>
        </p:nvSpPr>
        <p:spPr/>
        <p:txBody>
          <a:bodyPr/>
          <a:lstStyle/>
          <a:p>
            <a:fld id="{CF991F2C-11D8-3040-AB8A-7162D65FBCF0}" type="datetimeFigureOut">
              <a:rPr lang="en-US" smtClean="0"/>
              <a:t>8/22/21</a:t>
            </a:fld>
            <a:endParaRPr lang="en-US"/>
          </a:p>
        </p:txBody>
      </p:sp>
      <p:sp>
        <p:nvSpPr>
          <p:cNvPr id="4" name="Footer Placeholder 3">
            <a:extLst>
              <a:ext uri="{FF2B5EF4-FFF2-40B4-BE49-F238E27FC236}">
                <a16:creationId xmlns:a16="http://schemas.microsoft.com/office/drawing/2014/main" id="{2A4FBCF0-225F-2141-86C1-0EBB682866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3F1192-4566-EB45-A2D7-38AC712D42A2}"/>
              </a:ext>
            </a:extLst>
          </p:cNvPr>
          <p:cNvSpPr>
            <a:spLocks noGrp="1"/>
          </p:cNvSpPr>
          <p:nvPr>
            <p:ph type="sldNum" sz="quarter" idx="12"/>
          </p:nvPr>
        </p:nvSpPr>
        <p:spPr/>
        <p:txBody>
          <a:bodyPr/>
          <a:lstStyle/>
          <a:p>
            <a:fld id="{86325B46-63F1-F94F-A5C6-F685D0D29A0D}" type="slidenum">
              <a:rPr lang="en-US" smtClean="0"/>
              <a:t>‹#›</a:t>
            </a:fld>
            <a:endParaRPr lang="en-US"/>
          </a:p>
        </p:txBody>
      </p:sp>
    </p:spTree>
    <p:extLst>
      <p:ext uri="{BB962C8B-B14F-4D97-AF65-F5344CB8AC3E}">
        <p14:creationId xmlns:p14="http://schemas.microsoft.com/office/powerpoint/2010/main" val="2066115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8A98C0-6EBF-4749-A6CC-4C80F5DBD487}"/>
              </a:ext>
            </a:extLst>
          </p:cNvPr>
          <p:cNvSpPr>
            <a:spLocks noGrp="1"/>
          </p:cNvSpPr>
          <p:nvPr>
            <p:ph type="dt" sz="half" idx="10"/>
          </p:nvPr>
        </p:nvSpPr>
        <p:spPr/>
        <p:txBody>
          <a:bodyPr/>
          <a:lstStyle/>
          <a:p>
            <a:fld id="{CF991F2C-11D8-3040-AB8A-7162D65FBCF0}" type="datetimeFigureOut">
              <a:rPr lang="en-US" smtClean="0"/>
              <a:t>8/22/21</a:t>
            </a:fld>
            <a:endParaRPr lang="en-US"/>
          </a:p>
        </p:txBody>
      </p:sp>
      <p:sp>
        <p:nvSpPr>
          <p:cNvPr id="3" name="Footer Placeholder 2">
            <a:extLst>
              <a:ext uri="{FF2B5EF4-FFF2-40B4-BE49-F238E27FC236}">
                <a16:creationId xmlns:a16="http://schemas.microsoft.com/office/drawing/2014/main" id="{F47BD6FD-3406-7140-AC84-815E68B9EA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478FE3-A95B-8E4A-B5F2-CD2552B82BDD}"/>
              </a:ext>
            </a:extLst>
          </p:cNvPr>
          <p:cNvSpPr>
            <a:spLocks noGrp="1"/>
          </p:cNvSpPr>
          <p:nvPr>
            <p:ph type="sldNum" sz="quarter" idx="12"/>
          </p:nvPr>
        </p:nvSpPr>
        <p:spPr/>
        <p:txBody>
          <a:bodyPr/>
          <a:lstStyle/>
          <a:p>
            <a:fld id="{86325B46-63F1-F94F-A5C6-F685D0D29A0D}" type="slidenum">
              <a:rPr lang="en-US" smtClean="0"/>
              <a:t>‹#›</a:t>
            </a:fld>
            <a:endParaRPr lang="en-US"/>
          </a:p>
        </p:txBody>
      </p:sp>
    </p:spTree>
    <p:extLst>
      <p:ext uri="{BB962C8B-B14F-4D97-AF65-F5344CB8AC3E}">
        <p14:creationId xmlns:p14="http://schemas.microsoft.com/office/powerpoint/2010/main" val="3874870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4FD31-7BB7-3F4C-BBCC-A0B5082D39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99D888-60C2-5A4B-90F5-BC032B02C6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E1C3E0-39EB-1C4A-814A-FF768955EE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2704F4-F310-5C4A-A21E-0FE026518F85}"/>
              </a:ext>
            </a:extLst>
          </p:cNvPr>
          <p:cNvSpPr>
            <a:spLocks noGrp="1"/>
          </p:cNvSpPr>
          <p:nvPr>
            <p:ph type="dt" sz="half" idx="10"/>
          </p:nvPr>
        </p:nvSpPr>
        <p:spPr/>
        <p:txBody>
          <a:bodyPr/>
          <a:lstStyle/>
          <a:p>
            <a:fld id="{CF991F2C-11D8-3040-AB8A-7162D65FBCF0}" type="datetimeFigureOut">
              <a:rPr lang="en-US" smtClean="0"/>
              <a:t>8/22/21</a:t>
            </a:fld>
            <a:endParaRPr lang="en-US"/>
          </a:p>
        </p:txBody>
      </p:sp>
      <p:sp>
        <p:nvSpPr>
          <p:cNvPr id="6" name="Footer Placeholder 5">
            <a:extLst>
              <a:ext uri="{FF2B5EF4-FFF2-40B4-BE49-F238E27FC236}">
                <a16:creationId xmlns:a16="http://schemas.microsoft.com/office/drawing/2014/main" id="{E1DD45E8-8155-3740-83C0-C9C26F734D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FA1A50-0C0F-304B-AEB1-489B3AC73C24}"/>
              </a:ext>
            </a:extLst>
          </p:cNvPr>
          <p:cNvSpPr>
            <a:spLocks noGrp="1"/>
          </p:cNvSpPr>
          <p:nvPr>
            <p:ph type="sldNum" sz="quarter" idx="12"/>
          </p:nvPr>
        </p:nvSpPr>
        <p:spPr/>
        <p:txBody>
          <a:bodyPr/>
          <a:lstStyle/>
          <a:p>
            <a:fld id="{86325B46-63F1-F94F-A5C6-F685D0D29A0D}" type="slidenum">
              <a:rPr lang="en-US" smtClean="0"/>
              <a:t>‹#›</a:t>
            </a:fld>
            <a:endParaRPr lang="en-US"/>
          </a:p>
        </p:txBody>
      </p:sp>
    </p:spTree>
    <p:extLst>
      <p:ext uri="{BB962C8B-B14F-4D97-AF65-F5344CB8AC3E}">
        <p14:creationId xmlns:p14="http://schemas.microsoft.com/office/powerpoint/2010/main" val="3568154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493B2-2EAD-2741-A747-95F065BB62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B80D6C-AB4F-8D4A-A042-1D869CAA8E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E467D9-E4D0-5A43-A8DF-3854F77849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86BAD4-2E10-FD46-B5D1-AED561FBF782}"/>
              </a:ext>
            </a:extLst>
          </p:cNvPr>
          <p:cNvSpPr>
            <a:spLocks noGrp="1"/>
          </p:cNvSpPr>
          <p:nvPr>
            <p:ph type="dt" sz="half" idx="10"/>
          </p:nvPr>
        </p:nvSpPr>
        <p:spPr/>
        <p:txBody>
          <a:bodyPr/>
          <a:lstStyle/>
          <a:p>
            <a:fld id="{CF991F2C-11D8-3040-AB8A-7162D65FBCF0}" type="datetimeFigureOut">
              <a:rPr lang="en-US" smtClean="0"/>
              <a:t>8/22/21</a:t>
            </a:fld>
            <a:endParaRPr lang="en-US"/>
          </a:p>
        </p:txBody>
      </p:sp>
      <p:sp>
        <p:nvSpPr>
          <p:cNvPr id="6" name="Footer Placeholder 5">
            <a:extLst>
              <a:ext uri="{FF2B5EF4-FFF2-40B4-BE49-F238E27FC236}">
                <a16:creationId xmlns:a16="http://schemas.microsoft.com/office/drawing/2014/main" id="{14AC5554-0028-7146-B095-E6EF6B2779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A1CC7F-0C34-D347-AA4B-D06625D8258F}"/>
              </a:ext>
            </a:extLst>
          </p:cNvPr>
          <p:cNvSpPr>
            <a:spLocks noGrp="1"/>
          </p:cNvSpPr>
          <p:nvPr>
            <p:ph type="sldNum" sz="quarter" idx="12"/>
          </p:nvPr>
        </p:nvSpPr>
        <p:spPr/>
        <p:txBody>
          <a:bodyPr/>
          <a:lstStyle/>
          <a:p>
            <a:fld id="{86325B46-63F1-F94F-A5C6-F685D0D29A0D}" type="slidenum">
              <a:rPr lang="en-US" smtClean="0"/>
              <a:t>‹#›</a:t>
            </a:fld>
            <a:endParaRPr lang="en-US"/>
          </a:p>
        </p:txBody>
      </p:sp>
    </p:spTree>
    <p:extLst>
      <p:ext uri="{BB962C8B-B14F-4D97-AF65-F5344CB8AC3E}">
        <p14:creationId xmlns:p14="http://schemas.microsoft.com/office/powerpoint/2010/main" val="1820379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D56124-944F-B04C-A797-52F102EE54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956DA6-0195-3342-9923-A072357907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C9205A-481A-5749-9951-E01C183151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91F2C-11D8-3040-AB8A-7162D65FBCF0}" type="datetimeFigureOut">
              <a:rPr lang="en-US" smtClean="0"/>
              <a:t>8/22/21</a:t>
            </a:fld>
            <a:endParaRPr lang="en-US"/>
          </a:p>
        </p:txBody>
      </p:sp>
      <p:sp>
        <p:nvSpPr>
          <p:cNvPr id="5" name="Footer Placeholder 4">
            <a:extLst>
              <a:ext uri="{FF2B5EF4-FFF2-40B4-BE49-F238E27FC236}">
                <a16:creationId xmlns:a16="http://schemas.microsoft.com/office/drawing/2014/main" id="{2DD69FF7-C6BA-1C4A-B691-74BC9C7D5A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572F7F-5DE3-6B46-B31F-A6403BEAA5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25B46-63F1-F94F-A5C6-F685D0D29A0D}" type="slidenum">
              <a:rPr lang="en-US" smtClean="0"/>
              <a:t>‹#›</a:t>
            </a:fld>
            <a:endParaRPr lang="en-US"/>
          </a:p>
        </p:txBody>
      </p:sp>
    </p:spTree>
    <p:extLst>
      <p:ext uri="{BB962C8B-B14F-4D97-AF65-F5344CB8AC3E}">
        <p14:creationId xmlns:p14="http://schemas.microsoft.com/office/powerpoint/2010/main" val="1052025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ky, outdoor, mountain, rock&#10;&#10;Description automatically generated">
            <a:extLst>
              <a:ext uri="{FF2B5EF4-FFF2-40B4-BE49-F238E27FC236}">
                <a16:creationId xmlns:a16="http://schemas.microsoft.com/office/drawing/2014/main" id="{820EE794-E2BF-A44F-9D23-1F5BDEC3F443}"/>
              </a:ext>
            </a:extLst>
          </p:cNvPr>
          <p:cNvPicPr>
            <a:picLocks noChangeAspect="1"/>
          </p:cNvPicPr>
          <p:nvPr/>
        </p:nvPicPr>
        <p:blipFill rotWithShape="1">
          <a:blip r:embed="rId2"/>
          <a:srcRect l="88871" r="470" b="33926"/>
          <a:stretch/>
        </p:blipFill>
        <p:spPr>
          <a:xfrm flipH="1">
            <a:off x="4467824" y="0"/>
            <a:ext cx="3061687" cy="5421494"/>
          </a:xfrm>
          <a:prstGeom prst="rect">
            <a:avLst/>
          </a:prstGeom>
        </p:spPr>
      </p:pic>
      <p:pic>
        <p:nvPicPr>
          <p:cNvPr id="8" name="Picture 7" descr="A picture containing sky, outdoor, mountain, rock&#10;&#10;Description automatically generated">
            <a:extLst>
              <a:ext uri="{FF2B5EF4-FFF2-40B4-BE49-F238E27FC236}">
                <a16:creationId xmlns:a16="http://schemas.microsoft.com/office/drawing/2014/main" id="{300DD3DA-51BA-7243-9D2E-7D1CEB137A6B}"/>
              </a:ext>
            </a:extLst>
          </p:cNvPr>
          <p:cNvPicPr>
            <a:picLocks noChangeAspect="1"/>
          </p:cNvPicPr>
          <p:nvPr/>
        </p:nvPicPr>
        <p:blipFill rotWithShape="1">
          <a:blip r:embed="rId2"/>
          <a:srcRect l="88871" r="470" b="33926"/>
          <a:stretch/>
        </p:blipFill>
        <p:spPr>
          <a:xfrm>
            <a:off x="7529514" y="-6531"/>
            <a:ext cx="2043111" cy="5421494"/>
          </a:xfrm>
          <a:prstGeom prst="rect">
            <a:avLst/>
          </a:prstGeom>
        </p:spPr>
      </p:pic>
      <p:pic>
        <p:nvPicPr>
          <p:cNvPr id="9" name="Picture 8" descr="A picture containing sky, outdoor, mountain, rock&#10;&#10;Description automatically generated">
            <a:extLst>
              <a:ext uri="{FF2B5EF4-FFF2-40B4-BE49-F238E27FC236}">
                <a16:creationId xmlns:a16="http://schemas.microsoft.com/office/drawing/2014/main" id="{584E1180-77A9-ED48-96A5-C405D98F3101}"/>
              </a:ext>
            </a:extLst>
          </p:cNvPr>
          <p:cNvPicPr>
            <a:picLocks noChangeAspect="1"/>
          </p:cNvPicPr>
          <p:nvPr/>
        </p:nvPicPr>
        <p:blipFill rotWithShape="1">
          <a:blip r:embed="rId2"/>
          <a:srcRect l="88871" r="470" b="33926"/>
          <a:stretch/>
        </p:blipFill>
        <p:spPr>
          <a:xfrm flipH="1">
            <a:off x="9220197" y="-6531"/>
            <a:ext cx="2971802" cy="5421494"/>
          </a:xfrm>
          <a:prstGeom prst="rect">
            <a:avLst/>
          </a:prstGeom>
        </p:spPr>
      </p:pic>
      <p:pic>
        <p:nvPicPr>
          <p:cNvPr id="11" name="Picture 10" descr="A picture containing sky, outdoor, mountain, rock&#10;&#10;Description automatically generated">
            <a:extLst>
              <a:ext uri="{FF2B5EF4-FFF2-40B4-BE49-F238E27FC236}">
                <a16:creationId xmlns:a16="http://schemas.microsoft.com/office/drawing/2014/main" id="{04C3AE7D-65DE-0F49-AB78-0BD8BB113F38}"/>
              </a:ext>
            </a:extLst>
          </p:cNvPr>
          <p:cNvPicPr>
            <a:picLocks noChangeAspect="1"/>
          </p:cNvPicPr>
          <p:nvPr/>
        </p:nvPicPr>
        <p:blipFill rotWithShape="1">
          <a:blip r:embed="rId2"/>
          <a:srcRect l="88871" t="46301" r="470" b="33926"/>
          <a:stretch/>
        </p:blipFill>
        <p:spPr>
          <a:xfrm rot="10800000" flipH="1">
            <a:off x="4467824" y="5414962"/>
            <a:ext cx="3061689" cy="1443037"/>
          </a:xfrm>
          <a:prstGeom prst="rect">
            <a:avLst/>
          </a:prstGeom>
        </p:spPr>
      </p:pic>
      <p:pic>
        <p:nvPicPr>
          <p:cNvPr id="12" name="Picture 11" descr="A picture containing sky, outdoor, mountain, rock&#10;&#10;Description automatically generated">
            <a:extLst>
              <a:ext uri="{FF2B5EF4-FFF2-40B4-BE49-F238E27FC236}">
                <a16:creationId xmlns:a16="http://schemas.microsoft.com/office/drawing/2014/main" id="{1CF82ABF-F811-C441-8A5B-A87AF94AFF78}"/>
              </a:ext>
            </a:extLst>
          </p:cNvPr>
          <p:cNvPicPr>
            <a:picLocks noChangeAspect="1"/>
          </p:cNvPicPr>
          <p:nvPr/>
        </p:nvPicPr>
        <p:blipFill rotWithShape="1">
          <a:blip r:embed="rId2"/>
          <a:srcRect l="88871" t="46301" r="470" b="33926"/>
          <a:stretch/>
        </p:blipFill>
        <p:spPr>
          <a:xfrm rot="10800000">
            <a:off x="7529513" y="5414962"/>
            <a:ext cx="2771774" cy="1443037"/>
          </a:xfrm>
          <a:prstGeom prst="rect">
            <a:avLst/>
          </a:prstGeom>
        </p:spPr>
      </p:pic>
      <p:pic>
        <p:nvPicPr>
          <p:cNvPr id="13" name="Picture 12" descr="A picture containing sky, outdoor, mountain, rock&#10;&#10;Description automatically generated">
            <a:extLst>
              <a:ext uri="{FF2B5EF4-FFF2-40B4-BE49-F238E27FC236}">
                <a16:creationId xmlns:a16="http://schemas.microsoft.com/office/drawing/2014/main" id="{0383B2FB-E0AF-4B48-B80E-D04F7106730B}"/>
              </a:ext>
            </a:extLst>
          </p:cNvPr>
          <p:cNvPicPr>
            <a:picLocks noChangeAspect="1"/>
          </p:cNvPicPr>
          <p:nvPr/>
        </p:nvPicPr>
        <p:blipFill rotWithShape="1">
          <a:blip r:embed="rId2"/>
          <a:srcRect l="88871" t="46301" r="470" b="33926"/>
          <a:stretch/>
        </p:blipFill>
        <p:spPr>
          <a:xfrm rot="10800000" flipH="1">
            <a:off x="10301287" y="5414962"/>
            <a:ext cx="1890712" cy="1443037"/>
          </a:xfrm>
          <a:prstGeom prst="rect">
            <a:avLst/>
          </a:prstGeom>
        </p:spPr>
      </p:pic>
      <p:pic>
        <p:nvPicPr>
          <p:cNvPr id="21" name="Picture 20" descr="A picture containing sky, outdoor, mountain, rock&#10;&#10;Description automatically generated">
            <a:extLst>
              <a:ext uri="{FF2B5EF4-FFF2-40B4-BE49-F238E27FC236}">
                <a16:creationId xmlns:a16="http://schemas.microsoft.com/office/drawing/2014/main" id="{BE29B6CF-E19F-BB44-920D-EE9FE5E8CFD6}"/>
              </a:ext>
            </a:extLst>
          </p:cNvPr>
          <p:cNvPicPr>
            <a:picLocks noChangeAspect="1"/>
          </p:cNvPicPr>
          <p:nvPr/>
        </p:nvPicPr>
        <p:blipFill>
          <a:blip r:embed="rId2"/>
          <a:stretch>
            <a:fillRect/>
          </a:stretch>
        </p:blipFill>
        <p:spPr>
          <a:xfrm>
            <a:off x="0" y="-1"/>
            <a:ext cx="4467820" cy="6877593"/>
          </a:xfrm>
          <a:prstGeom prst="rect">
            <a:avLst/>
          </a:prstGeom>
        </p:spPr>
      </p:pic>
      <p:sp>
        <p:nvSpPr>
          <p:cNvPr id="22" name="Rectangle 21">
            <a:extLst>
              <a:ext uri="{FF2B5EF4-FFF2-40B4-BE49-F238E27FC236}">
                <a16:creationId xmlns:a16="http://schemas.microsoft.com/office/drawing/2014/main" id="{5EA94705-2209-2E47-933E-DC167080251F}"/>
              </a:ext>
            </a:extLst>
          </p:cNvPr>
          <p:cNvSpPr/>
          <p:nvPr/>
        </p:nvSpPr>
        <p:spPr>
          <a:xfrm>
            <a:off x="230428" y="1222804"/>
            <a:ext cx="9575058" cy="2215991"/>
          </a:xfrm>
          <a:prstGeom prst="rect">
            <a:avLst/>
          </a:prstGeom>
          <a:solidFill>
            <a:schemeClr val="accent1">
              <a:lumMod val="50000"/>
              <a:alpha val="64000"/>
            </a:schemeClr>
          </a:solid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0"/>
                <a:solidFill>
                  <a:schemeClr val="bg1"/>
                </a:solidFill>
                <a:effectLst>
                  <a:outerShdw blurRad="50800" dist="38100" dir="2700000" algn="tl" rotWithShape="0">
                    <a:prstClr val="black">
                      <a:alpha val="40000"/>
                    </a:prstClr>
                  </a:outerShdw>
                </a:effectLst>
                <a:uLnTx/>
                <a:uFillTx/>
                <a:latin typeface="Athelas" panose="02000503000000020003" pitchFamily="2" charset="77"/>
                <a:ea typeface="+mn-ea"/>
                <a:cs typeface="+mn-cs"/>
              </a:rPr>
              <a:t>The</a:t>
            </a:r>
            <a:r>
              <a:rPr kumimoji="0" lang="en-US" sz="5400" b="0" i="0" u="none" strike="noStrike" kern="1200" cap="none" spc="0" normalizeH="0" baseline="0" noProof="0" dirty="0">
                <a:ln w="0"/>
                <a:solidFill>
                  <a:schemeClr val="bg1"/>
                </a:solidFill>
                <a:effectLst>
                  <a:outerShdw blurRad="38100" dist="19050" dir="2700000" algn="tl" rotWithShape="0">
                    <a:prstClr val="black">
                      <a:alpha val="40000"/>
                    </a:prstClr>
                  </a:outerShdw>
                </a:effectLst>
                <a:uLnTx/>
                <a:uFillTx/>
                <a:latin typeface="Calibri" panose="020F0502020204030204"/>
                <a:ea typeface="+mn-ea"/>
                <a:cs typeface="+mn-cs"/>
              </a:rPr>
              <a:t>   </a:t>
            </a:r>
            <a:r>
              <a:rPr kumimoji="0" lang="en-US" sz="13800" b="1" i="0" u="none" strike="noStrike" kern="1200" cap="none" spc="0" normalizeH="0" baseline="0" noProof="0" dirty="0">
                <a:ln w="0"/>
                <a:solidFill>
                  <a:schemeClr val="bg1"/>
                </a:solidFill>
                <a:effectLst>
                  <a:outerShdw blurRad="50800" dist="38100" dir="2700000" algn="tl" rotWithShape="0">
                    <a:prstClr val="black">
                      <a:alpha val="40000"/>
                    </a:prstClr>
                  </a:outerShdw>
                </a:effectLst>
                <a:uLnTx/>
                <a:uFillTx/>
                <a:latin typeface="APPLE CHANCERY" panose="03020702040506060504" pitchFamily="66" charset="-79"/>
                <a:ea typeface="+mn-ea"/>
                <a:cs typeface="APPLE CHANCERY" panose="03020702040506060504" pitchFamily="66" charset="-79"/>
              </a:rPr>
              <a:t>Towering</a:t>
            </a:r>
            <a:endParaRPr kumimoji="0" lang="en-US" sz="5400" b="1" i="0" u="none" strike="noStrike" kern="1200" cap="none" spc="0" normalizeH="0" baseline="0" noProof="0" dirty="0">
              <a:ln w="0"/>
              <a:solidFill>
                <a:schemeClr val="bg1"/>
              </a:solidFill>
              <a:effectLst>
                <a:outerShdw blurRad="50800" dist="38100" dir="2700000" algn="tl" rotWithShape="0">
                  <a:prstClr val="black">
                    <a:alpha val="40000"/>
                  </a:prstClr>
                </a:outerShdw>
              </a:effectLst>
              <a:uLnTx/>
              <a:uFillTx/>
              <a:latin typeface="APPLE CHANCERY" panose="03020702040506060504" pitchFamily="66" charset="-79"/>
              <a:ea typeface="+mn-ea"/>
              <a:cs typeface="APPLE CHANCERY" panose="03020702040506060504" pitchFamily="66" charset="-79"/>
            </a:endParaRPr>
          </a:p>
        </p:txBody>
      </p:sp>
      <p:cxnSp>
        <p:nvCxnSpPr>
          <p:cNvPr id="23" name="Straight Connector 22">
            <a:extLst>
              <a:ext uri="{FF2B5EF4-FFF2-40B4-BE49-F238E27FC236}">
                <a16:creationId xmlns:a16="http://schemas.microsoft.com/office/drawing/2014/main" id="{D152F442-1295-DB46-ADC6-3A0E2A013A2F}"/>
              </a:ext>
            </a:extLst>
          </p:cNvPr>
          <p:cNvCxnSpPr/>
          <p:nvPr/>
        </p:nvCxnSpPr>
        <p:spPr>
          <a:xfrm>
            <a:off x="1688527" y="3738813"/>
            <a:ext cx="10028419" cy="0"/>
          </a:xfrm>
          <a:prstGeom prst="line">
            <a:avLst/>
          </a:prstGeom>
          <a:ln w="101600" cmpd="thickThi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17C857A3-A4A4-6C49-A928-1A2FCAA13785}"/>
              </a:ext>
            </a:extLst>
          </p:cNvPr>
          <p:cNvSpPr/>
          <p:nvPr/>
        </p:nvSpPr>
        <p:spPr>
          <a:xfrm>
            <a:off x="7428303" y="4048751"/>
            <a:ext cx="4288643" cy="1862048"/>
          </a:xfrm>
          <a:prstGeom prst="rect">
            <a:avLst/>
          </a:prstGeom>
          <a:solidFill>
            <a:schemeClr val="bg1"/>
          </a:solidFill>
          <a:ln w="88900">
            <a:solidFill>
              <a:schemeClr val="accent1">
                <a:lumMod val="50000"/>
              </a:schemeClr>
            </a:solid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w="0"/>
                <a:solidFill>
                  <a:schemeClr val="accent1">
                    <a:lumMod val="50000"/>
                  </a:schemeClr>
                </a:solidFill>
                <a:effectLst>
                  <a:outerShdw blurRad="50800" dist="38100" dir="2700000" algn="tl" rotWithShape="0">
                    <a:prstClr val="black">
                      <a:alpha val="40000"/>
                    </a:prstClr>
                  </a:outerShdw>
                </a:effectLst>
                <a:uLnTx/>
                <a:uFillTx/>
                <a:latin typeface="Baskerville Old Face" panose="02020602080505020303" pitchFamily="18" charset="77"/>
                <a:ea typeface="+mn-ea"/>
                <a:cs typeface="Farisi" pitchFamily="2" charset="-78"/>
              </a:rPr>
              <a:t>EGO</a:t>
            </a:r>
          </a:p>
        </p:txBody>
      </p:sp>
    </p:spTree>
    <p:extLst>
      <p:ext uri="{BB962C8B-B14F-4D97-AF65-F5344CB8AC3E}">
        <p14:creationId xmlns:p14="http://schemas.microsoft.com/office/powerpoint/2010/main" val="96028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D8912D-B9C0-AD40-ACD1-BAF120E2D1A5}"/>
              </a:ext>
            </a:extLst>
          </p:cNvPr>
          <p:cNvSpPr/>
          <p:nvPr/>
        </p:nvSpPr>
        <p:spPr>
          <a:xfrm>
            <a:off x="481584" y="335845"/>
            <a:ext cx="11228832" cy="6186309"/>
          </a:xfrm>
          <a:prstGeom prst="rect">
            <a:avLst/>
          </a:prstGeom>
        </p:spPr>
        <p:txBody>
          <a:bodyPr wrap="square">
            <a:spAutoFit/>
          </a:bodyPr>
          <a:lstStyle/>
          <a:p>
            <a:pPr>
              <a:spcBef>
                <a:spcPts val="2400"/>
              </a:spcBef>
            </a:pPr>
            <a:r>
              <a:rPr lang="en-US" sz="4400" dirty="0">
                <a:latin typeface="Athelas" panose="02000503000000020003" pitchFamily="2" charset="77"/>
                <a:ea typeface="Calibri" panose="020F0502020204030204" pitchFamily="34" charset="0"/>
                <a:cs typeface="Times New Roman" panose="02020603050405020304" pitchFamily="18" charset="0"/>
              </a:rPr>
              <a:t>“Human beings act differently when they are alone than when there are in the presence of someone else. As humans we are usually aware of how others expect us to act. So, we end up accommodating others by acting as we know they expect us to act. That’s why all of our housing subdivisions look the same, that’s why everyone in a certain generation pretty much dress alike.” – John Paul Sartre </a:t>
            </a:r>
          </a:p>
        </p:txBody>
      </p:sp>
    </p:spTree>
    <p:extLst>
      <p:ext uri="{BB962C8B-B14F-4D97-AF65-F5344CB8AC3E}">
        <p14:creationId xmlns:p14="http://schemas.microsoft.com/office/powerpoint/2010/main" val="1830938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D8912D-B9C0-AD40-ACD1-BAF120E2D1A5}"/>
              </a:ext>
            </a:extLst>
          </p:cNvPr>
          <p:cNvSpPr/>
          <p:nvPr/>
        </p:nvSpPr>
        <p:spPr>
          <a:xfrm>
            <a:off x="240792" y="0"/>
            <a:ext cx="11710416" cy="6863417"/>
          </a:xfrm>
          <a:prstGeom prst="rect">
            <a:avLst/>
          </a:prstGeom>
        </p:spPr>
        <p:txBody>
          <a:bodyPr wrap="square">
            <a:spAutoFit/>
          </a:bodyPr>
          <a:lstStyle/>
          <a:p>
            <a:pPr>
              <a:spcBef>
                <a:spcPts val="2400"/>
              </a:spcBef>
            </a:pPr>
            <a:r>
              <a:rPr lang="en-US" sz="4400" dirty="0">
                <a:solidFill>
                  <a:schemeClr val="bg1"/>
                </a:solidFill>
                <a:latin typeface="Arial Nova" panose="020B0504020202020204" pitchFamily="34" charset="0"/>
                <a:ea typeface="Calibri" panose="020F0502020204030204" pitchFamily="34" charset="0"/>
                <a:cs typeface="Times New Roman" panose="02020603050405020304" pitchFamily="18" charset="0"/>
              </a:rPr>
              <a:t>'Thus says the Lord GOD, "You had the seal of perfection, Full of wisdom and perfect in beauty. </a:t>
            </a:r>
            <a:r>
              <a:rPr lang="en-US" sz="4400" baseline="30000" dirty="0">
                <a:solidFill>
                  <a:schemeClr val="bg1"/>
                </a:solidFill>
                <a:latin typeface="Arial Nova" panose="020B0504020202020204" pitchFamily="34" charset="0"/>
                <a:ea typeface="Calibri" panose="020F0502020204030204" pitchFamily="34" charset="0"/>
                <a:cs typeface="Times New Roman" panose="02020603050405020304" pitchFamily="18" charset="0"/>
              </a:rPr>
              <a:t>13</a:t>
            </a:r>
            <a:r>
              <a:rPr lang="en-US" sz="4400" dirty="0">
                <a:solidFill>
                  <a:schemeClr val="bg1"/>
                </a:solidFill>
                <a:latin typeface="Arial Nova" panose="020B0504020202020204" pitchFamily="34" charset="0"/>
                <a:ea typeface="Calibri" panose="020F0502020204030204" pitchFamily="34" charset="0"/>
                <a:cs typeface="Times New Roman" panose="02020603050405020304" pitchFamily="18" charset="0"/>
              </a:rPr>
              <a:t> "You were in Eden, the garden of God; Every precious stone was your covering: ...</a:t>
            </a:r>
            <a:r>
              <a:rPr lang="en-US" sz="4400" baseline="30000" dirty="0">
                <a:solidFill>
                  <a:schemeClr val="bg1"/>
                </a:solidFill>
                <a:latin typeface="Arial Nova" panose="020B0504020202020204" pitchFamily="34" charset="0"/>
                <a:ea typeface="Calibri" panose="020F0502020204030204" pitchFamily="34" charset="0"/>
                <a:cs typeface="Times New Roman" panose="02020603050405020304" pitchFamily="18" charset="0"/>
              </a:rPr>
              <a:t>14</a:t>
            </a:r>
            <a:r>
              <a:rPr lang="en-US" sz="4400" dirty="0">
                <a:solidFill>
                  <a:schemeClr val="bg1"/>
                </a:solidFill>
                <a:latin typeface="Arial Nova" panose="020B0504020202020204" pitchFamily="34" charset="0"/>
                <a:ea typeface="Calibri" panose="020F0502020204030204" pitchFamily="34" charset="0"/>
                <a:cs typeface="Times New Roman" panose="02020603050405020304" pitchFamily="18" charset="0"/>
              </a:rPr>
              <a:t> "You were the anointed cherub who covers, And I placed you there. You were on the holy mountain of God...</a:t>
            </a:r>
            <a:r>
              <a:rPr lang="en-US" sz="4400" baseline="30000" dirty="0">
                <a:solidFill>
                  <a:schemeClr val="bg1"/>
                </a:solidFill>
                <a:latin typeface="Arial Nova" panose="020B0504020202020204" pitchFamily="34" charset="0"/>
                <a:ea typeface="Calibri" panose="020F0502020204030204" pitchFamily="34" charset="0"/>
                <a:cs typeface="Times New Roman" panose="02020603050405020304" pitchFamily="18" charset="0"/>
              </a:rPr>
              <a:t>15</a:t>
            </a:r>
            <a:r>
              <a:rPr lang="en-US" sz="4400" dirty="0">
                <a:solidFill>
                  <a:schemeClr val="bg1"/>
                </a:solidFill>
                <a:latin typeface="Arial Nova" panose="020B0504020202020204" pitchFamily="34" charset="0"/>
                <a:ea typeface="Calibri" panose="020F0502020204030204" pitchFamily="34" charset="0"/>
                <a:cs typeface="Times New Roman" panose="02020603050405020304" pitchFamily="18" charset="0"/>
              </a:rPr>
              <a:t> "You were blameless in your ways from the day you were created until unrighteousness was found in you. (Ezek. 28:12-15)</a:t>
            </a:r>
          </a:p>
        </p:txBody>
      </p:sp>
    </p:spTree>
    <p:extLst>
      <p:ext uri="{BB962C8B-B14F-4D97-AF65-F5344CB8AC3E}">
        <p14:creationId xmlns:p14="http://schemas.microsoft.com/office/powerpoint/2010/main" val="2418579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D8912D-B9C0-AD40-ACD1-BAF120E2D1A5}"/>
              </a:ext>
            </a:extLst>
          </p:cNvPr>
          <p:cNvSpPr/>
          <p:nvPr/>
        </p:nvSpPr>
        <p:spPr>
          <a:xfrm>
            <a:off x="240792" y="0"/>
            <a:ext cx="11710416" cy="6863417"/>
          </a:xfrm>
          <a:prstGeom prst="rect">
            <a:avLst/>
          </a:prstGeom>
        </p:spPr>
        <p:txBody>
          <a:bodyPr wrap="square">
            <a:spAutoFit/>
          </a:bodyPr>
          <a:lstStyle/>
          <a:p>
            <a:r>
              <a:rPr lang="en-US" sz="4400" baseline="30000" dirty="0">
                <a:solidFill>
                  <a:schemeClr val="bg1"/>
                </a:solidFill>
                <a:latin typeface="Arial Nova" panose="020B0504020202020204" pitchFamily="34" charset="0"/>
              </a:rPr>
              <a:t>12</a:t>
            </a:r>
            <a:r>
              <a:rPr lang="en-US" sz="4400" dirty="0">
                <a:solidFill>
                  <a:schemeClr val="bg1"/>
                </a:solidFill>
                <a:latin typeface="Arial Nova" panose="020B0504020202020204" pitchFamily="34" charset="0"/>
              </a:rPr>
              <a:t> "How you have fallen from heaven, O star of the morning, son of the dawn! You have been cut down to the earth, You who have weakened the nations! </a:t>
            </a:r>
            <a:r>
              <a:rPr lang="en-US" sz="4400" baseline="30000" dirty="0">
                <a:solidFill>
                  <a:schemeClr val="bg1"/>
                </a:solidFill>
                <a:latin typeface="Arial Nova" panose="020B0504020202020204" pitchFamily="34" charset="0"/>
              </a:rPr>
              <a:t>13</a:t>
            </a:r>
            <a:r>
              <a:rPr lang="en-US" sz="4400" dirty="0">
                <a:solidFill>
                  <a:schemeClr val="bg1"/>
                </a:solidFill>
                <a:latin typeface="Arial Nova" panose="020B0504020202020204" pitchFamily="34" charset="0"/>
              </a:rPr>
              <a:t> "But you said in your heart, </a:t>
            </a:r>
            <a:r>
              <a:rPr lang="en-US" sz="4400" u="sng" dirty="0">
                <a:solidFill>
                  <a:schemeClr val="bg1"/>
                </a:solidFill>
                <a:latin typeface="Arial Nova" panose="020B0504020202020204" pitchFamily="34" charset="0"/>
              </a:rPr>
              <a:t>'I will ascend to heaven</a:t>
            </a:r>
            <a:r>
              <a:rPr lang="en-US" sz="4400" dirty="0">
                <a:solidFill>
                  <a:schemeClr val="bg1"/>
                </a:solidFill>
                <a:latin typeface="Arial Nova" panose="020B0504020202020204" pitchFamily="34" charset="0"/>
              </a:rPr>
              <a:t>; </a:t>
            </a:r>
            <a:r>
              <a:rPr lang="en-US" sz="4400" u="sng" dirty="0">
                <a:solidFill>
                  <a:schemeClr val="bg1"/>
                </a:solidFill>
                <a:latin typeface="Arial Nova" panose="020B0504020202020204" pitchFamily="34" charset="0"/>
              </a:rPr>
              <a:t>I will raise my throne above</a:t>
            </a:r>
            <a:r>
              <a:rPr lang="en-US" sz="4400" dirty="0">
                <a:solidFill>
                  <a:schemeClr val="bg1"/>
                </a:solidFill>
                <a:latin typeface="Arial Nova" panose="020B0504020202020204" pitchFamily="34" charset="0"/>
              </a:rPr>
              <a:t> the stars of God, And </a:t>
            </a:r>
            <a:r>
              <a:rPr lang="en-US" sz="4400" u="sng" dirty="0">
                <a:solidFill>
                  <a:schemeClr val="bg1"/>
                </a:solidFill>
                <a:latin typeface="Arial Nova" panose="020B0504020202020204" pitchFamily="34" charset="0"/>
              </a:rPr>
              <a:t>I will sit on the mount of assembly</a:t>
            </a:r>
            <a:r>
              <a:rPr lang="en-US" sz="4400" dirty="0">
                <a:solidFill>
                  <a:schemeClr val="bg1"/>
                </a:solidFill>
                <a:latin typeface="Arial Nova" panose="020B0504020202020204" pitchFamily="34" charset="0"/>
              </a:rPr>
              <a:t> In the recesses of the north.</a:t>
            </a:r>
            <a:r>
              <a:rPr lang="en-US" sz="4400" baseline="30000" dirty="0">
                <a:solidFill>
                  <a:schemeClr val="bg1"/>
                </a:solidFill>
                <a:latin typeface="Arial Nova" panose="020B0504020202020204" pitchFamily="34" charset="0"/>
              </a:rPr>
              <a:t>14</a:t>
            </a:r>
            <a:r>
              <a:rPr lang="en-US" sz="4400" dirty="0">
                <a:solidFill>
                  <a:schemeClr val="bg1"/>
                </a:solidFill>
                <a:latin typeface="Arial Nova" panose="020B0504020202020204" pitchFamily="34" charset="0"/>
              </a:rPr>
              <a:t> </a:t>
            </a:r>
            <a:r>
              <a:rPr lang="en-US" sz="4400" u="sng" dirty="0">
                <a:solidFill>
                  <a:schemeClr val="bg1"/>
                </a:solidFill>
                <a:latin typeface="Arial Nova" panose="020B0504020202020204" pitchFamily="34" charset="0"/>
              </a:rPr>
              <a:t>'I will ascend above the heights of the clouds</a:t>
            </a:r>
            <a:r>
              <a:rPr lang="en-US" sz="4400" dirty="0">
                <a:solidFill>
                  <a:schemeClr val="bg1"/>
                </a:solidFill>
                <a:latin typeface="Arial Nova" panose="020B0504020202020204" pitchFamily="34" charset="0"/>
              </a:rPr>
              <a:t>; </a:t>
            </a:r>
            <a:r>
              <a:rPr lang="en-US" sz="4400" u="sng" dirty="0">
                <a:solidFill>
                  <a:schemeClr val="bg1"/>
                </a:solidFill>
                <a:latin typeface="Arial Nova" panose="020B0504020202020204" pitchFamily="34" charset="0"/>
              </a:rPr>
              <a:t>I will make myself like the Most High.</a:t>
            </a:r>
            <a:r>
              <a:rPr lang="en-US" sz="4400" dirty="0">
                <a:solidFill>
                  <a:schemeClr val="bg1"/>
                </a:solidFill>
                <a:latin typeface="Arial Nova" panose="020B0504020202020204" pitchFamily="34" charset="0"/>
              </a:rPr>
              <a:t>' (Isa. 14:12-14)</a:t>
            </a:r>
          </a:p>
        </p:txBody>
      </p:sp>
    </p:spTree>
    <p:extLst>
      <p:ext uri="{BB962C8B-B14F-4D97-AF65-F5344CB8AC3E}">
        <p14:creationId xmlns:p14="http://schemas.microsoft.com/office/powerpoint/2010/main" val="3091711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ky, outdoor, mountain, rock&#10;&#10;Description automatically generated">
            <a:extLst>
              <a:ext uri="{FF2B5EF4-FFF2-40B4-BE49-F238E27FC236}">
                <a16:creationId xmlns:a16="http://schemas.microsoft.com/office/drawing/2014/main" id="{820EE794-E2BF-A44F-9D23-1F5BDEC3F443}"/>
              </a:ext>
            </a:extLst>
          </p:cNvPr>
          <p:cNvPicPr>
            <a:picLocks noChangeAspect="1"/>
          </p:cNvPicPr>
          <p:nvPr/>
        </p:nvPicPr>
        <p:blipFill rotWithShape="1">
          <a:blip r:embed="rId2"/>
          <a:srcRect l="88871" r="470" b="33926"/>
          <a:stretch/>
        </p:blipFill>
        <p:spPr>
          <a:xfrm flipH="1">
            <a:off x="4467824" y="0"/>
            <a:ext cx="3061687" cy="5421494"/>
          </a:xfrm>
          <a:prstGeom prst="rect">
            <a:avLst/>
          </a:prstGeom>
        </p:spPr>
      </p:pic>
      <p:pic>
        <p:nvPicPr>
          <p:cNvPr id="8" name="Picture 7" descr="A picture containing sky, outdoor, mountain, rock&#10;&#10;Description automatically generated">
            <a:extLst>
              <a:ext uri="{FF2B5EF4-FFF2-40B4-BE49-F238E27FC236}">
                <a16:creationId xmlns:a16="http://schemas.microsoft.com/office/drawing/2014/main" id="{300DD3DA-51BA-7243-9D2E-7D1CEB137A6B}"/>
              </a:ext>
            </a:extLst>
          </p:cNvPr>
          <p:cNvPicPr>
            <a:picLocks noChangeAspect="1"/>
          </p:cNvPicPr>
          <p:nvPr/>
        </p:nvPicPr>
        <p:blipFill rotWithShape="1">
          <a:blip r:embed="rId2"/>
          <a:srcRect l="88871" r="470" b="33926"/>
          <a:stretch/>
        </p:blipFill>
        <p:spPr>
          <a:xfrm>
            <a:off x="7529514" y="-6531"/>
            <a:ext cx="2043111" cy="5421494"/>
          </a:xfrm>
          <a:prstGeom prst="rect">
            <a:avLst/>
          </a:prstGeom>
        </p:spPr>
      </p:pic>
      <p:pic>
        <p:nvPicPr>
          <p:cNvPr id="9" name="Picture 8" descr="A picture containing sky, outdoor, mountain, rock&#10;&#10;Description automatically generated">
            <a:extLst>
              <a:ext uri="{FF2B5EF4-FFF2-40B4-BE49-F238E27FC236}">
                <a16:creationId xmlns:a16="http://schemas.microsoft.com/office/drawing/2014/main" id="{584E1180-77A9-ED48-96A5-C405D98F3101}"/>
              </a:ext>
            </a:extLst>
          </p:cNvPr>
          <p:cNvPicPr>
            <a:picLocks noChangeAspect="1"/>
          </p:cNvPicPr>
          <p:nvPr/>
        </p:nvPicPr>
        <p:blipFill rotWithShape="1">
          <a:blip r:embed="rId2"/>
          <a:srcRect l="88871" r="470" b="33926"/>
          <a:stretch/>
        </p:blipFill>
        <p:spPr>
          <a:xfrm flipH="1">
            <a:off x="9220197" y="-6531"/>
            <a:ext cx="2971802" cy="5421494"/>
          </a:xfrm>
          <a:prstGeom prst="rect">
            <a:avLst/>
          </a:prstGeom>
        </p:spPr>
      </p:pic>
      <p:pic>
        <p:nvPicPr>
          <p:cNvPr id="11" name="Picture 10" descr="A picture containing sky, outdoor, mountain, rock&#10;&#10;Description automatically generated">
            <a:extLst>
              <a:ext uri="{FF2B5EF4-FFF2-40B4-BE49-F238E27FC236}">
                <a16:creationId xmlns:a16="http://schemas.microsoft.com/office/drawing/2014/main" id="{04C3AE7D-65DE-0F49-AB78-0BD8BB113F38}"/>
              </a:ext>
            </a:extLst>
          </p:cNvPr>
          <p:cNvPicPr>
            <a:picLocks noChangeAspect="1"/>
          </p:cNvPicPr>
          <p:nvPr/>
        </p:nvPicPr>
        <p:blipFill rotWithShape="1">
          <a:blip r:embed="rId2"/>
          <a:srcRect l="88871" t="46301" r="470" b="33926"/>
          <a:stretch/>
        </p:blipFill>
        <p:spPr>
          <a:xfrm rot="10800000" flipH="1">
            <a:off x="4467824" y="5414962"/>
            <a:ext cx="3061689" cy="1443037"/>
          </a:xfrm>
          <a:prstGeom prst="rect">
            <a:avLst/>
          </a:prstGeom>
        </p:spPr>
      </p:pic>
      <p:pic>
        <p:nvPicPr>
          <p:cNvPr id="12" name="Picture 11" descr="A picture containing sky, outdoor, mountain, rock&#10;&#10;Description automatically generated">
            <a:extLst>
              <a:ext uri="{FF2B5EF4-FFF2-40B4-BE49-F238E27FC236}">
                <a16:creationId xmlns:a16="http://schemas.microsoft.com/office/drawing/2014/main" id="{1CF82ABF-F811-C441-8A5B-A87AF94AFF78}"/>
              </a:ext>
            </a:extLst>
          </p:cNvPr>
          <p:cNvPicPr>
            <a:picLocks noChangeAspect="1"/>
          </p:cNvPicPr>
          <p:nvPr/>
        </p:nvPicPr>
        <p:blipFill rotWithShape="1">
          <a:blip r:embed="rId2"/>
          <a:srcRect l="88871" t="46301" r="470" b="33926"/>
          <a:stretch/>
        </p:blipFill>
        <p:spPr>
          <a:xfrm rot="10800000">
            <a:off x="7529513" y="5414962"/>
            <a:ext cx="2771774" cy="1443037"/>
          </a:xfrm>
          <a:prstGeom prst="rect">
            <a:avLst/>
          </a:prstGeom>
        </p:spPr>
      </p:pic>
      <p:pic>
        <p:nvPicPr>
          <p:cNvPr id="13" name="Picture 12" descr="A picture containing sky, outdoor, mountain, rock&#10;&#10;Description automatically generated">
            <a:extLst>
              <a:ext uri="{FF2B5EF4-FFF2-40B4-BE49-F238E27FC236}">
                <a16:creationId xmlns:a16="http://schemas.microsoft.com/office/drawing/2014/main" id="{0383B2FB-E0AF-4B48-B80E-D04F7106730B}"/>
              </a:ext>
            </a:extLst>
          </p:cNvPr>
          <p:cNvPicPr>
            <a:picLocks noChangeAspect="1"/>
          </p:cNvPicPr>
          <p:nvPr/>
        </p:nvPicPr>
        <p:blipFill rotWithShape="1">
          <a:blip r:embed="rId2"/>
          <a:srcRect l="88871" t="46301" r="470" b="33926"/>
          <a:stretch/>
        </p:blipFill>
        <p:spPr>
          <a:xfrm rot="10800000" flipH="1">
            <a:off x="10301287" y="5414962"/>
            <a:ext cx="1890712" cy="1443037"/>
          </a:xfrm>
          <a:prstGeom prst="rect">
            <a:avLst/>
          </a:prstGeom>
        </p:spPr>
      </p:pic>
      <p:pic>
        <p:nvPicPr>
          <p:cNvPr id="21" name="Picture 20" descr="A picture containing sky, outdoor, mountain, rock&#10;&#10;Description automatically generated">
            <a:extLst>
              <a:ext uri="{FF2B5EF4-FFF2-40B4-BE49-F238E27FC236}">
                <a16:creationId xmlns:a16="http://schemas.microsoft.com/office/drawing/2014/main" id="{BE29B6CF-E19F-BB44-920D-EE9FE5E8CFD6}"/>
              </a:ext>
            </a:extLst>
          </p:cNvPr>
          <p:cNvPicPr>
            <a:picLocks noChangeAspect="1"/>
          </p:cNvPicPr>
          <p:nvPr/>
        </p:nvPicPr>
        <p:blipFill>
          <a:blip r:embed="rId2"/>
          <a:stretch>
            <a:fillRect/>
          </a:stretch>
        </p:blipFill>
        <p:spPr>
          <a:xfrm>
            <a:off x="0" y="-1"/>
            <a:ext cx="4467820" cy="6877593"/>
          </a:xfrm>
          <a:prstGeom prst="rect">
            <a:avLst/>
          </a:prstGeom>
        </p:spPr>
      </p:pic>
      <p:cxnSp>
        <p:nvCxnSpPr>
          <p:cNvPr id="23" name="Straight Connector 22">
            <a:extLst>
              <a:ext uri="{FF2B5EF4-FFF2-40B4-BE49-F238E27FC236}">
                <a16:creationId xmlns:a16="http://schemas.microsoft.com/office/drawing/2014/main" id="{D152F442-1295-DB46-ADC6-3A0E2A013A2F}"/>
              </a:ext>
            </a:extLst>
          </p:cNvPr>
          <p:cNvCxnSpPr/>
          <p:nvPr/>
        </p:nvCxnSpPr>
        <p:spPr>
          <a:xfrm>
            <a:off x="1688527" y="3738813"/>
            <a:ext cx="10028419" cy="0"/>
          </a:xfrm>
          <a:prstGeom prst="line">
            <a:avLst/>
          </a:prstGeom>
          <a:ln w="101600" cmpd="thickThi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17C857A3-A4A4-6C49-A928-1A2FCAA13785}"/>
              </a:ext>
            </a:extLst>
          </p:cNvPr>
          <p:cNvSpPr/>
          <p:nvPr/>
        </p:nvSpPr>
        <p:spPr>
          <a:xfrm>
            <a:off x="3338923" y="1364861"/>
            <a:ext cx="7907720" cy="1754326"/>
          </a:xfrm>
          <a:prstGeom prst="rect">
            <a:avLst/>
          </a:prstGeom>
          <a:solidFill>
            <a:schemeClr val="bg1"/>
          </a:solidFill>
          <a:ln w="88900">
            <a:solidFill>
              <a:schemeClr val="accent1">
                <a:lumMod val="50000"/>
              </a:schemeClr>
            </a:solidFill>
          </a:ln>
        </p:spPr>
        <p:txBody>
          <a:bodyPr wrap="square" lIns="91440" tIns="45720" rIns="91440" bIns="45720">
            <a:spAutoFit/>
          </a:bodyPr>
          <a:lstStyle/>
          <a:p>
            <a:pPr lvl="0">
              <a:defRPr/>
            </a:pPr>
            <a:r>
              <a:rPr lang="en-US" sz="5400" b="1" dirty="0">
                <a:ln w="0"/>
                <a:solidFill>
                  <a:schemeClr val="accent1">
                    <a:lumMod val="50000"/>
                  </a:schemeClr>
                </a:solidFill>
                <a:effectLst>
                  <a:outerShdw blurRad="50800" dist="38100" dir="2700000" algn="tl" rotWithShape="0">
                    <a:prstClr val="black">
                      <a:alpha val="40000"/>
                    </a:prstClr>
                  </a:outerShdw>
                </a:effectLst>
                <a:latin typeface="Arial Nova" panose="020B0504020202020204" pitchFamily="34" charset="0"/>
                <a:cs typeface="Farisi" pitchFamily="2" charset="-78"/>
              </a:rPr>
              <a:t>Lesson #3: God is not curious, He is judge</a:t>
            </a:r>
          </a:p>
        </p:txBody>
      </p:sp>
    </p:spTree>
    <p:extLst>
      <p:ext uri="{BB962C8B-B14F-4D97-AF65-F5344CB8AC3E}">
        <p14:creationId xmlns:p14="http://schemas.microsoft.com/office/powerpoint/2010/main" val="1241938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ky, outdoor, mountain, rock&#10;&#10;Description automatically generated">
            <a:extLst>
              <a:ext uri="{FF2B5EF4-FFF2-40B4-BE49-F238E27FC236}">
                <a16:creationId xmlns:a16="http://schemas.microsoft.com/office/drawing/2014/main" id="{820EE794-E2BF-A44F-9D23-1F5BDEC3F443}"/>
              </a:ext>
            </a:extLst>
          </p:cNvPr>
          <p:cNvPicPr>
            <a:picLocks noChangeAspect="1"/>
          </p:cNvPicPr>
          <p:nvPr/>
        </p:nvPicPr>
        <p:blipFill rotWithShape="1">
          <a:blip r:embed="rId2"/>
          <a:srcRect l="88871" r="470" b="33926"/>
          <a:stretch/>
        </p:blipFill>
        <p:spPr>
          <a:xfrm flipH="1">
            <a:off x="4467824" y="0"/>
            <a:ext cx="3061687" cy="5421494"/>
          </a:xfrm>
          <a:prstGeom prst="rect">
            <a:avLst/>
          </a:prstGeom>
        </p:spPr>
      </p:pic>
      <p:pic>
        <p:nvPicPr>
          <p:cNvPr id="8" name="Picture 7" descr="A picture containing sky, outdoor, mountain, rock&#10;&#10;Description automatically generated">
            <a:extLst>
              <a:ext uri="{FF2B5EF4-FFF2-40B4-BE49-F238E27FC236}">
                <a16:creationId xmlns:a16="http://schemas.microsoft.com/office/drawing/2014/main" id="{300DD3DA-51BA-7243-9D2E-7D1CEB137A6B}"/>
              </a:ext>
            </a:extLst>
          </p:cNvPr>
          <p:cNvPicPr>
            <a:picLocks noChangeAspect="1"/>
          </p:cNvPicPr>
          <p:nvPr/>
        </p:nvPicPr>
        <p:blipFill rotWithShape="1">
          <a:blip r:embed="rId2"/>
          <a:srcRect l="88871" r="470" b="33926"/>
          <a:stretch/>
        </p:blipFill>
        <p:spPr>
          <a:xfrm>
            <a:off x="7529514" y="-6531"/>
            <a:ext cx="2043111" cy="5421494"/>
          </a:xfrm>
          <a:prstGeom prst="rect">
            <a:avLst/>
          </a:prstGeom>
        </p:spPr>
      </p:pic>
      <p:pic>
        <p:nvPicPr>
          <p:cNvPr id="9" name="Picture 8" descr="A picture containing sky, outdoor, mountain, rock&#10;&#10;Description automatically generated">
            <a:extLst>
              <a:ext uri="{FF2B5EF4-FFF2-40B4-BE49-F238E27FC236}">
                <a16:creationId xmlns:a16="http://schemas.microsoft.com/office/drawing/2014/main" id="{584E1180-77A9-ED48-96A5-C405D98F3101}"/>
              </a:ext>
            </a:extLst>
          </p:cNvPr>
          <p:cNvPicPr>
            <a:picLocks noChangeAspect="1"/>
          </p:cNvPicPr>
          <p:nvPr/>
        </p:nvPicPr>
        <p:blipFill rotWithShape="1">
          <a:blip r:embed="rId2"/>
          <a:srcRect l="88871" r="470" b="33926"/>
          <a:stretch/>
        </p:blipFill>
        <p:spPr>
          <a:xfrm flipH="1">
            <a:off x="9220197" y="-6531"/>
            <a:ext cx="2971802" cy="5421494"/>
          </a:xfrm>
          <a:prstGeom prst="rect">
            <a:avLst/>
          </a:prstGeom>
        </p:spPr>
      </p:pic>
      <p:pic>
        <p:nvPicPr>
          <p:cNvPr id="11" name="Picture 10" descr="A picture containing sky, outdoor, mountain, rock&#10;&#10;Description automatically generated">
            <a:extLst>
              <a:ext uri="{FF2B5EF4-FFF2-40B4-BE49-F238E27FC236}">
                <a16:creationId xmlns:a16="http://schemas.microsoft.com/office/drawing/2014/main" id="{04C3AE7D-65DE-0F49-AB78-0BD8BB113F38}"/>
              </a:ext>
            </a:extLst>
          </p:cNvPr>
          <p:cNvPicPr>
            <a:picLocks noChangeAspect="1"/>
          </p:cNvPicPr>
          <p:nvPr/>
        </p:nvPicPr>
        <p:blipFill rotWithShape="1">
          <a:blip r:embed="rId2"/>
          <a:srcRect l="88871" t="46301" r="470" b="33926"/>
          <a:stretch/>
        </p:blipFill>
        <p:spPr>
          <a:xfrm rot="10800000" flipH="1">
            <a:off x="4467824" y="5414962"/>
            <a:ext cx="3061689" cy="1443037"/>
          </a:xfrm>
          <a:prstGeom prst="rect">
            <a:avLst/>
          </a:prstGeom>
        </p:spPr>
      </p:pic>
      <p:pic>
        <p:nvPicPr>
          <p:cNvPr id="12" name="Picture 11" descr="A picture containing sky, outdoor, mountain, rock&#10;&#10;Description automatically generated">
            <a:extLst>
              <a:ext uri="{FF2B5EF4-FFF2-40B4-BE49-F238E27FC236}">
                <a16:creationId xmlns:a16="http://schemas.microsoft.com/office/drawing/2014/main" id="{1CF82ABF-F811-C441-8A5B-A87AF94AFF78}"/>
              </a:ext>
            </a:extLst>
          </p:cNvPr>
          <p:cNvPicPr>
            <a:picLocks noChangeAspect="1"/>
          </p:cNvPicPr>
          <p:nvPr/>
        </p:nvPicPr>
        <p:blipFill rotWithShape="1">
          <a:blip r:embed="rId2"/>
          <a:srcRect l="88871" t="46301" r="470" b="33926"/>
          <a:stretch/>
        </p:blipFill>
        <p:spPr>
          <a:xfrm rot="10800000">
            <a:off x="7529513" y="5414962"/>
            <a:ext cx="2771774" cy="1443037"/>
          </a:xfrm>
          <a:prstGeom prst="rect">
            <a:avLst/>
          </a:prstGeom>
        </p:spPr>
      </p:pic>
      <p:pic>
        <p:nvPicPr>
          <p:cNvPr id="13" name="Picture 12" descr="A picture containing sky, outdoor, mountain, rock&#10;&#10;Description automatically generated">
            <a:extLst>
              <a:ext uri="{FF2B5EF4-FFF2-40B4-BE49-F238E27FC236}">
                <a16:creationId xmlns:a16="http://schemas.microsoft.com/office/drawing/2014/main" id="{0383B2FB-E0AF-4B48-B80E-D04F7106730B}"/>
              </a:ext>
            </a:extLst>
          </p:cNvPr>
          <p:cNvPicPr>
            <a:picLocks noChangeAspect="1"/>
          </p:cNvPicPr>
          <p:nvPr/>
        </p:nvPicPr>
        <p:blipFill rotWithShape="1">
          <a:blip r:embed="rId2"/>
          <a:srcRect l="88871" t="46301" r="470" b="33926"/>
          <a:stretch/>
        </p:blipFill>
        <p:spPr>
          <a:xfrm rot="10800000" flipH="1">
            <a:off x="10301287" y="5414962"/>
            <a:ext cx="1890712" cy="1443037"/>
          </a:xfrm>
          <a:prstGeom prst="rect">
            <a:avLst/>
          </a:prstGeom>
        </p:spPr>
      </p:pic>
      <p:pic>
        <p:nvPicPr>
          <p:cNvPr id="14" name="Picture 13" descr="A picture containing sky, outdoor, mountain, rock&#10;&#10;Description automatically generated">
            <a:extLst>
              <a:ext uri="{FF2B5EF4-FFF2-40B4-BE49-F238E27FC236}">
                <a16:creationId xmlns:a16="http://schemas.microsoft.com/office/drawing/2014/main" id="{99DDDB59-F5C1-1348-AF21-C922E7AF8175}"/>
              </a:ext>
            </a:extLst>
          </p:cNvPr>
          <p:cNvPicPr>
            <a:picLocks noChangeAspect="1"/>
          </p:cNvPicPr>
          <p:nvPr/>
        </p:nvPicPr>
        <p:blipFill rotWithShape="1">
          <a:blip r:embed="rId2"/>
          <a:srcRect l="88871" r="470" b="33926"/>
          <a:stretch/>
        </p:blipFill>
        <p:spPr>
          <a:xfrm flipH="1">
            <a:off x="-87097" y="0"/>
            <a:ext cx="4554915" cy="6858000"/>
          </a:xfrm>
          <a:prstGeom prst="rect">
            <a:avLst/>
          </a:prstGeom>
        </p:spPr>
      </p:pic>
      <p:sp>
        <p:nvSpPr>
          <p:cNvPr id="2" name="TextBox 1">
            <a:extLst>
              <a:ext uri="{FF2B5EF4-FFF2-40B4-BE49-F238E27FC236}">
                <a16:creationId xmlns:a16="http://schemas.microsoft.com/office/drawing/2014/main" id="{D8AD0988-A142-494D-B666-1E170816CF73}"/>
              </a:ext>
            </a:extLst>
          </p:cNvPr>
          <p:cNvSpPr txBox="1"/>
          <p:nvPr/>
        </p:nvSpPr>
        <p:spPr>
          <a:xfrm>
            <a:off x="1128338" y="1536174"/>
            <a:ext cx="9740658" cy="3785652"/>
          </a:xfrm>
          <a:prstGeom prst="rect">
            <a:avLst/>
          </a:prstGeom>
          <a:solidFill>
            <a:schemeClr val="tx2">
              <a:lumMod val="50000"/>
              <a:alpha val="64108"/>
            </a:schemeClr>
          </a:solidFill>
        </p:spPr>
        <p:txBody>
          <a:bodyPr wrap="square" rtlCol="0">
            <a:spAutoFit/>
          </a:bodyPr>
          <a:lstStyle/>
          <a:p>
            <a:r>
              <a:rPr lang="en-US" sz="4800" dirty="0">
                <a:solidFill>
                  <a:schemeClr val="bg1"/>
                </a:solidFill>
                <a:latin typeface="Arial Nova" panose="020B0504020202020204" pitchFamily="34" charset="0"/>
              </a:rPr>
              <a:t>The LORD came down to see the city and the tower which the sons of men had built. The LORD said, "Behold, they are one people, and they all have the same language. </a:t>
            </a:r>
          </a:p>
        </p:txBody>
      </p:sp>
    </p:spTree>
    <p:extLst>
      <p:ext uri="{BB962C8B-B14F-4D97-AF65-F5344CB8AC3E}">
        <p14:creationId xmlns:p14="http://schemas.microsoft.com/office/powerpoint/2010/main" val="1797230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ky, outdoor, mountain, rock&#10;&#10;Description automatically generated">
            <a:extLst>
              <a:ext uri="{FF2B5EF4-FFF2-40B4-BE49-F238E27FC236}">
                <a16:creationId xmlns:a16="http://schemas.microsoft.com/office/drawing/2014/main" id="{820EE794-E2BF-A44F-9D23-1F5BDEC3F443}"/>
              </a:ext>
            </a:extLst>
          </p:cNvPr>
          <p:cNvPicPr>
            <a:picLocks noChangeAspect="1"/>
          </p:cNvPicPr>
          <p:nvPr/>
        </p:nvPicPr>
        <p:blipFill rotWithShape="1">
          <a:blip r:embed="rId2"/>
          <a:srcRect l="88871" r="470" b="33926"/>
          <a:stretch/>
        </p:blipFill>
        <p:spPr>
          <a:xfrm flipH="1">
            <a:off x="4467824" y="0"/>
            <a:ext cx="3061687" cy="5421494"/>
          </a:xfrm>
          <a:prstGeom prst="rect">
            <a:avLst/>
          </a:prstGeom>
        </p:spPr>
      </p:pic>
      <p:pic>
        <p:nvPicPr>
          <p:cNvPr id="8" name="Picture 7" descr="A picture containing sky, outdoor, mountain, rock&#10;&#10;Description automatically generated">
            <a:extLst>
              <a:ext uri="{FF2B5EF4-FFF2-40B4-BE49-F238E27FC236}">
                <a16:creationId xmlns:a16="http://schemas.microsoft.com/office/drawing/2014/main" id="{300DD3DA-51BA-7243-9D2E-7D1CEB137A6B}"/>
              </a:ext>
            </a:extLst>
          </p:cNvPr>
          <p:cNvPicPr>
            <a:picLocks noChangeAspect="1"/>
          </p:cNvPicPr>
          <p:nvPr/>
        </p:nvPicPr>
        <p:blipFill rotWithShape="1">
          <a:blip r:embed="rId2"/>
          <a:srcRect l="88871" r="470" b="33926"/>
          <a:stretch/>
        </p:blipFill>
        <p:spPr>
          <a:xfrm>
            <a:off x="7529514" y="-6531"/>
            <a:ext cx="2043111" cy="5421494"/>
          </a:xfrm>
          <a:prstGeom prst="rect">
            <a:avLst/>
          </a:prstGeom>
        </p:spPr>
      </p:pic>
      <p:pic>
        <p:nvPicPr>
          <p:cNvPr id="9" name="Picture 8" descr="A picture containing sky, outdoor, mountain, rock&#10;&#10;Description automatically generated">
            <a:extLst>
              <a:ext uri="{FF2B5EF4-FFF2-40B4-BE49-F238E27FC236}">
                <a16:creationId xmlns:a16="http://schemas.microsoft.com/office/drawing/2014/main" id="{584E1180-77A9-ED48-96A5-C405D98F3101}"/>
              </a:ext>
            </a:extLst>
          </p:cNvPr>
          <p:cNvPicPr>
            <a:picLocks noChangeAspect="1"/>
          </p:cNvPicPr>
          <p:nvPr/>
        </p:nvPicPr>
        <p:blipFill rotWithShape="1">
          <a:blip r:embed="rId2"/>
          <a:srcRect l="88871" r="470" b="33926"/>
          <a:stretch/>
        </p:blipFill>
        <p:spPr>
          <a:xfrm flipH="1">
            <a:off x="9220197" y="-6531"/>
            <a:ext cx="2971802" cy="5421494"/>
          </a:xfrm>
          <a:prstGeom prst="rect">
            <a:avLst/>
          </a:prstGeom>
        </p:spPr>
      </p:pic>
      <p:pic>
        <p:nvPicPr>
          <p:cNvPr id="11" name="Picture 10" descr="A picture containing sky, outdoor, mountain, rock&#10;&#10;Description automatically generated">
            <a:extLst>
              <a:ext uri="{FF2B5EF4-FFF2-40B4-BE49-F238E27FC236}">
                <a16:creationId xmlns:a16="http://schemas.microsoft.com/office/drawing/2014/main" id="{04C3AE7D-65DE-0F49-AB78-0BD8BB113F38}"/>
              </a:ext>
            </a:extLst>
          </p:cNvPr>
          <p:cNvPicPr>
            <a:picLocks noChangeAspect="1"/>
          </p:cNvPicPr>
          <p:nvPr/>
        </p:nvPicPr>
        <p:blipFill rotWithShape="1">
          <a:blip r:embed="rId2"/>
          <a:srcRect l="88871" t="46301" r="470" b="33926"/>
          <a:stretch/>
        </p:blipFill>
        <p:spPr>
          <a:xfrm rot="10800000" flipH="1">
            <a:off x="4467824" y="5414962"/>
            <a:ext cx="3061689" cy="1443037"/>
          </a:xfrm>
          <a:prstGeom prst="rect">
            <a:avLst/>
          </a:prstGeom>
        </p:spPr>
      </p:pic>
      <p:pic>
        <p:nvPicPr>
          <p:cNvPr id="12" name="Picture 11" descr="A picture containing sky, outdoor, mountain, rock&#10;&#10;Description automatically generated">
            <a:extLst>
              <a:ext uri="{FF2B5EF4-FFF2-40B4-BE49-F238E27FC236}">
                <a16:creationId xmlns:a16="http://schemas.microsoft.com/office/drawing/2014/main" id="{1CF82ABF-F811-C441-8A5B-A87AF94AFF78}"/>
              </a:ext>
            </a:extLst>
          </p:cNvPr>
          <p:cNvPicPr>
            <a:picLocks noChangeAspect="1"/>
          </p:cNvPicPr>
          <p:nvPr/>
        </p:nvPicPr>
        <p:blipFill rotWithShape="1">
          <a:blip r:embed="rId2"/>
          <a:srcRect l="88871" t="46301" r="470" b="33926"/>
          <a:stretch/>
        </p:blipFill>
        <p:spPr>
          <a:xfrm rot="10800000">
            <a:off x="7529513" y="5414962"/>
            <a:ext cx="2771774" cy="1443037"/>
          </a:xfrm>
          <a:prstGeom prst="rect">
            <a:avLst/>
          </a:prstGeom>
        </p:spPr>
      </p:pic>
      <p:pic>
        <p:nvPicPr>
          <p:cNvPr id="13" name="Picture 12" descr="A picture containing sky, outdoor, mountain, rock&#10;&#10;Description automatically generated">
            <a:extLst>
              <a:ext uri="{FF2B5EF4-FFF2-40B4-BE49-F238E27FC236}">
                <a16:creationId xmlns:a16="http://schemas.microsoft.com/office/drawing/2014/main" id="{0383B2FB-E0AF-4B48-B80E-D04F7106730B}"/>
              </a:ext>
            </a:extLst>
          </p:cNvPr>
          <p:cNvPicPr>
            <a:picLocks noChangeAspect="1"/>
          </p:cNvPicPr>
          <p:nvPr/>
        </p:nvPicPr>
        <p:blipFill rotWithShape="1">
          <a:blip r:embed="rId2"/>
          <a:srcRect l="88871" t="46301" r="470" b="33926"/>
          <a:stretch/>
        </p:blipFill>
        <p:spPr>
          <a:xfrm rot="10800000" flipH="1">
            <a:off x="10301287" y="5414962"/>
            <a:ext cx="1890712" cy="1443037"/>
          </a:xfrm>
          <a:prstGeom prst="rect">
            <a:avLst/>
          </a:prstGeom>
        </p:spPr>
      </p:pic>
      <p:pic>
        <p:nvPicPr>
          <p:cNvPr id="14" name="Picture 13" descr="A picture containing sky, outdoor, mountain, rock&#10;&#10;Description automatically generated">
            <a:extLst>
              <a:ext uri="{FF2B5EF4-FFF2-40B4-BE49-F238E27FC236}">
                <a16:creationId xmlns:a16="http://schemas.microsoft.com/office/drawing/2014/main" id="{99DDDB59-F5C1-1348-AF21-C922E7AF8175}"/>
              </a:ext>
            </a:extLst>
          </p:cNvPr>
          <p:cNvPicPr>
            <a:picLocks noChangeAspect="1"/>
          </p:cNvPicPr>
          <p:nvPr/>
        </p:nvPicPr>
        <p:blipFill rotWithShape="1">
          <a:blip r:embed="rId2"/>
          <a:srcRect l="88871" r="470" b="33926"/>
          <a:stretch/>
        </p:blipFill>
        <p:spPr>
          <a:xfrm flipH="1">
            <a:off x="-87097" y="0"/>
            <a:ext cx="4554915" cy="6858000"/>
          </a:xfrm>
          <a:prstGeom prst="rect">
            <a:avLst/>
          </a:prstGeom>
        </p:spPr>
      </p:pic>
      <p:sp>
        <p:nvSpPr>
          <p:cNvPr id="2" name="TextBox 1">
            <a:extLst>
              <a:ext uri="{FF2B5EF4-FFF2-40B4-BE49-F238E27FC236}">
                <a16:creationId xmlns:a16="http://schemas.microsoft.com/office/drawing/2014/main" id="{D8AD0988-A142-494D-B666-1E170816CF73}"/>
              </a:ext>
            </a:extLst>
          </p:cNvPr>
          <p:cNvSpPr txBox="1"/>
          <p:nvPr/>
        </p:nvSpPr>
        <p:spPr>
          <a:xfrm>
            <a:off x="990990" y="797510"/>
            <a:ext cx="10015353" cy="5262979"/>
          </a:xfrm>
          <a:prstGeom prst="rect">
            <a:avLst/>
          </a:prstGeom>
          <a:solidFill>
            <a:schemeClr val="tx2">
              <a:lumMod val="50000"/>
              <a:alpha val="64108"/>
            </a:schemeClr>
          </a:solidFill>
        </p:spPr>
        <p:txBody>
          <a:bodyPr wrap="square" rtlCol="0">
            <a:spAutoFit/>
          </a:bodyPr>
          <a:lstStyle/>
          <a:p>
            <a:r>
              <a:rPr lang="en-US" sz="4800" dirty="0">
                <a:solidFill>
                  <a:schemeClr val="bg1"/>
                </a:solidFill>
                <a:latin typeface="Arial Nova" panose="020B0504020202020204" pitchFamily="34" charset="0"/>
              </a:rPr>
              <a:t>And this is what they began to do, and now nothing which they purpose to do will be impossible for them. "Come, let Us go down and there confuse their language, so that they will not understand one another's speech." (Gen. 11:5-7)</a:t>
            </a:r>
          </a:p>
        </p:txBody>
      </p:sp>
    </p:spTree>
    <p:extLst>
      <p:ext uri="{BB962C8B-B14F-4D97-AF65-F5344CB8AC3E}">
        <p14:creationId xmlns:p14="http://schemas.microsoft.com/office/powerpoint/2010/main" val="558512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ky, outdoor, mountain, rock&#10;&#10;Description automatically generated">
            <a:extLst>
              <a:ext uri="{FF2B5EF4-FFF2-40B4-BE49-F238E27FC236}">
                <a16:creationId xmlns:a16="http://schemas.microsoft.com/office/drawing/2014/main" id="{820EE794-E2BF-A44F-9D23-1F5BDEC3F443}"/>
              </a:ext>
            </a:extLst>
          </p:cNvPr>
          <p:cNvPicPr>
            <a:picLocks noChangeAspect="1"/>
          </p:cNvPicPr>
          <p:nvPr/>
        </p:nvPicPr>
        <p:blipFill rotWithShape="1">
          <a:blip r:embed="rId2"/>
          <a:srcRect l="88871" r="470" b="33926"/>
          <a:stretch/>
        </p:blipFill>
        <p:spPr>
          <a:xfrm flipH="1">
            <a:off x="4467824" y="0"/>
            <a:ext cx="3061687" cy="5421494"/>
          </a:xfrm>
          <a:prstGeom prst="rect">
            <a:avLst/>
          </a:prstGeom>
        </p:spPr>
      </p:pic>
      <p:pic>
        <p:nvPicPr>
          <p:cNvPr id="8" name="Picture 7" descr="A picture containing sky, outdoor, mountain, rock&#10;&#10;Description automatically generated">
            <a:extLst>
              <a:ext uri="{FF2B5EF4-FFF2-40B4-BE49-F238E27FC236}">
                <a16:creationId xmlns:a16="http://schemas.microsoft.com/office/drawing/2014/main" id="{300DD3DA-51BA-7243-9D2E-7D1CEB137A6B}"/>
              </a:ext>
            </a:extLst>
          </p:cNvPr>
          <p:cNvPicPr>
            <a:picLocks noChangeAspect="1"/>
          </p:cNvPicPr>
          <p:nvPr/>
        </p:nvPicPr>
        <p:blipFill rotWithShape="1">
          <a:blip r:embed="rId2"/>
          <a:srcRect l="88871" r="470" b="33926"/>
          <a:stretch/>
        </p:blipFill>
        <p:spPr>
          <a:xfrm>
            <a:off x="7529514" y="-6531"/>
            <a:ext cx="2043111" cy="5421494"/>
          </a:xfrm>
          <a:prstGeom prst="rect">
            <a:avLst/>
          </a:prstGeom>
        </p:spPr>
      </p:pic>
      <p:pic>
        <p:nvPicPr>
          <p:cNvPr id="9" name="Picture 8" descr="A picture containing sky, outdoor, mountain, rock&#10;&#10;Description automatically generated">
            <a:extLst>
              <a:ext uri="{FF2B5EF4-FFF2-40B4-BE49-F238E27FC236}">
                <a16:creationId xmlns:a16="http://schemas.microsoft.com/office/drawing/2014/main" id="{584E1180-77A9-ED48-96A5-C405D98F3101}"/>
              </a:ext>
            </a:extLst>
          </p:cNvPr>
          <p:cNvPicPr>
            <a:picLocks noChangeAspect="1"/>
          </p:cNvPicPr>
          <p:nvPr/>
        </p:nvPicPr>
        <p:blipFill rotWithShape="1">
          <a:blip r:embed="rId2"/>
          <a:srcRect l="88871" r="470" b="33926"/>
          <a:stretch/>
        </p:blipFill>
        <p:spPr>
          <a:xfrm flipH="1">
            <a:off x="9220197" y="-13063"/>
            <a:ext cx="2971802" cy="5421494"/>
          </a:xfrm>
          <a:prstGeom prst="rect">
            <a:avLst/>
          </a:prstGeom>
        </p:spPr>
      </p:pic>
      <p:pic>
        <p:nvPicPr>
          <p:cNvPr id="11" name="Picture 10" descr="A picture containing sky, outdoor, mountain, rock&#10;&#10;Description automatically generated">
            <a:extLst>
              <a:ext uri="{FF2B5EF4-FFF2-40B4-BE49-F238E27FC236}">
                <a16:creationId xmlns:a16="http://schemas.microsoft.com/office/drawing/2014/main" id="{04C3AE7D-65DE-0F49-AB78-0BD8BB113F38}"/>
              </a:ext>
            </a:extLst>
          </p:cNvPr>
          <p:cNvPicPr>
            <a:picLocks noChangeAspect="1"/>
          </p:cNvPicPr>
          <p:nvPr/>
        </p:nvPicPr>
        <p:blipFill rotWithShape="1">
          <a:blip r:embed="rId2"/>
          <a:srcRect l="88871" t="46301" r="470" b="33926"/>
          <a:stretch/>
        </p:blipFill>
        <p:spPr>
          <a:xfrm rot="10800000" flipH="1">
            <a:off x="4467824" y="5414962"/>
            <a:ext cx="3061689" cy="1443037"/>
          </a:xfrm>
          <a:prstGeom prst="rect">
            <a:avLst/>
          </a:prstGeom>
        </p:spPr>
      </p:pic>
      <p:pic>
        <p:nvPicPr>
          <p:cNvPr id="12" name="Picture 11" descr="A picture containing sky, outdoor, mountain, rock&#10;&#10;Description automatically generated">
            <a:extLst>
              <a:ext uri="{FF2B5EF4-FFF2-40B4-BE49-F238E27FC236}">
                <a16:creationId xmlns:a16="http://schemas.microsoft.com/office/drawing/2014/main" id="{1CF82ABF-F811-C441-8A5B-A87AF94AFF78}"/>
              </a:ext>
            </a:extLst>
          </p:cNvPr>
          <p:cNvPicPr>
            <a:picLocks noChangeAspect="1"/>
          </p:cNvPicPr>
          <p:nvPr/>
        </p:nvPicPr>
        <p:blipFill rotWithShape="1">
          <a:blip r:embed="rId2"/>
          <a:srcRect l="88871" t="46301" r="470" b="33926"/>
          <a:stretch/>
        </p:blipFill>
        <p:spPr>
          <a:xfrm rot="10800000">
            <a:off x="7529513" y="5414962"/>
            <a:ext cx="2771774" cy="1443037"/>
          </a:xfrm>
          <a:prstGeom prst="rect">
            <a:avLst/>
          </a:prstGeom>
        </p:spPr>
      </p:pic>
      <p:pic>
        <p:nvPicPr>
          <p:cNvPr id="13" name="Picture 12" descr="A picture containing sky, outdoor, mountain, rock&#10;&#10;Description automatically generated">
            <a:extLst>
              <a:ext uri="{FF2B5EF4-FFF2-40B4-BE49-F238E27FC236}">
                <a16:creationId xmlns:a16="http://schemas.microsoft.com/office/drawing/2014/main" id="{0383B2FB-E0AF-4B48-B80E-D04F7106730B}"/>
              </a:ext>
            </a:extLst>
          </p:cNvPr>
          <p:cNvPicPr>
            <a:picLocks noChangeAspect="1"/>
          </p:cNvPicPr>
          <p:nvPr/>
        </p:nvPicPr>
        <p:blipFill rotWithShape="1">
          <a:blip r:embed="rId2"/>
          <a:srcRect l="88871" t="46301" r="470" b="33926"/>
          <a:stretch/>
        </p:blipFill>
        <p:spPr>
          <a:xfrm rot="10800000" flipH="1">
            <a:off x="10301287" y="5414962"/>
            <a:ext cx="1890712" cy="1443037"/>
          </a:xfrm>
          <a:prstGeom prst="rect">
            <a:avLst/>
          </a:prstGeom>
        </p:spPr>
      </p:pic>
      <p:pic>
        <p:nvPicPr>
          <p:cNvPr id="21" name="Picture 20" descr="A picture containing sky, outdoor, mountain, rock&#10;&#10;Description automatically generated">
            <a:extLst>
              <a:ext uri="{FF2B5EF4-FFF2-40B4-BE49-F238E27FC236}">
                <a16:creationId xmlns:a16="http://schemas.microsoft.com/office/drawing/2014/main" id="{BE29B6CF-E19F-BB44-920D-EE9FE5E8CFD6}"/>
              </a:ext>
            </a:extLst>
          </p:cNvPr>
          <p:cNvPicPr>
            <a:picLocks noChangeAspect="1"/>
          </p:cNvPicPr>
          <p:nvPr/>
        </p:nvPicPr>
        <p:blipFill>
          <a:blip r:embed="rId2"/>
          <a:stretch>
            <a:fillRect/>
          </a:stretch>
        </p:blipFill>
        <p:spPr>
          <a:xfrm>
            <a:off x="0" y="-1"/>
            <a:ext cx="4467820" cy="6877593"/>
          </a:xfrm>
          <a:prstGeom prst="rect">
            <a:avLst/>
          </a:prstGeom>
        </p:spPr>
      </p:pic>
      <p:cxnSp>
        <p:nvCxnSpPr>
          <p:cNvPr id="23" name="Straight Connector 22">
            <a:extLst>
              <a:ext uri="{FF2B5EF4-FFF2-40B4-BE49-F238E27FC236}">
                <a16:creationId xmlns:a16="http://schemas.microsoft.com/office/drawing/2014/main" id="{D152F442-1295-DB46-ADC6-3A0E2A013A2F}"/>
              </a:ext>
            </a:extLst>
          </p:cNvPr>
          <p:cNvCxnSpPr/>
          <p:nvPr/>
        </p:nvCxnSpPr>
        <p:spPr>
          <a:xfrm>
            <a:off x="1527357" y="3502803"/>
            <a:ext cx="10028419" cy="0"/>
          </a:xfrm>
          <a:prstGeom prst="line">
            <a:avLst/>
          </a:prstGeom>
          <a:ln w="101600" cmpd="thickThi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17C857A3-A4A4-6C49-A928-1A2FCAA13785}"/>
              </a:ext>
            </a:extLst>
          </p:cNvPr>
          <p:cNvSpPr/>
          <p:nvPr/>
        </p:nvSpPr>
        <p:spPr>
          <a:xfrm>
            <a:off x="3072384" y="1394926"/>
            <a:ext cx="8410987" cy="1754326"/>
          </a:xfrm>
          <a:prstGeom prst="rect">
            <a:avLst/>
          </a:prstGeom>
          <a:solidFill>
            <a:schemeClr val="bg1"/>
          </a:solidFill>
          <a:ln w="88900">
            <a:solidFill>
              <a:schemeClr val="accent1">
                <a:lumMod val="50000"/>
              </a:schemeClr>
            </a:solidFill>
          </a:ln>
        </p:spPr>
        <p:txBody>
          <a:bodyPr wrap="square" lIns="91440" tIns="45720" rIns="91440" bIns="45720">
            <a:spAutoFit/>
          </a:bodyPr>
          <a:lstStyle/>
          <a:p>
            <a:pPr lvl="0">
              <a:defRPr/>
            </a:pPr>
            <a:r>
              <a:rPr lang="en-US" sz="5400" b="1" dirty="0">
                <a:ln w="0"/>
                <a:solidFill>
                  <a:schemeClr val="accent1">
                    <a:lumMod val="50000"/>
                  </a:schemeClr>
                </a:solidFill>
                <a:effectLst>
                  <a:outerShdw blurRad="50800" dist="38100" dir="2700000" algn="tl" rotWithShape="0">
                    <a:prstClr val="black">
                      <a:alpha val="40000"/>
                    </a:prstClr>
                  </a:outerShdw>
                </a:effectLst>
                <a:latin typeface="Arial Nova" panose="020B0504020202020204" pitchFamily="34" charset="0"/>
                <a:cs typeface="Farisi" pitchFamily="2" charset="-78"/>
              </a:rPr>
              <a:t>4. God’s Ultimate Work is to Restore what is Lost</a:t>
            </a:r>
          </a:p>
        </p:txBody>
      </p:sp>
    </p:spTree>
    <p:extLst>
      <p:ext uri="{BB962C8B-B14F-4D97-AF65-F5344CB8AC3E}">
        <p14:creationId xmlns:p14="http://schemas.microsoft.com/office/powerpoint/2010/main" val="333029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ky, outdoor, mountain, rock&#10;&#10;Description automatically generated">
            <a:extLst>
              <a:ext uri="{FF2B5EF4-FFF2-40B4-BE49-F238E27FC236}">
                <a16:creationId xmlns:a16="http://schemas.microsoft.com/office/drawing/2014/main" id="{820EE794-E2BF-A44F-9D23-1F5BDEC3F443}"/>
              </a:ext>
            </a:extLst>
          </p:cNvPr>
          <p:cNvPicPr>
            <a:picLocks noChangeAspect="1"/>
          </p:cNvPicPr>
          <p:nvPr/>
        </p:nvPicPr>
        <p:blipFill rotWithShape="1">
          <a:blip r:embed="rId2"/>
          <a:srcRect l="88871" r="470" b="33926"/>
          <a:stretch/>
        </p:blipFill>
        <p:spPr>
          <a:xfrm flipH="1">
            <a:off x="4467824" y="0"/>
            <a:ext cx="3061687" cy="5421494"/>
          </a:xfrm>
          <a:prstGeom prst="rect">
            <a:avLst/>
          </a:prstGeom>
        </p:spPr>
      </p:pic>
      <p:pic>
        <p:nvPicPr>
          <p:cNvPr id="8" name="Picture 7" descr="A picture containing sky, outdoor, mountain, rock&#10;&#10;Description automatically generated">
            <a:extLst>
              <a:ext uri="{FF2B5EF4-FFF2-40B4-BE49-F238E27FC236}">
                <a16:creationId xmlns:a16="http://schemas.microsoft.com/office/drawing/2014/main" id="{300DD3DA-51BA-7243-9D2E-7D1CEB137A6B}"/>
              </a:ext>
            </a:extLst>
          </p:cNvPr>
          <p:cNvPicPr>
            <a:picLocks noChangeAspect="1"/>
          </p:cNvPicPr>
          <p:nvPr/>
        </p:nvPicPr>
        <p:blipFill rotWithShape="1">
          <a:blip r:embed="rId2"/>
          <a:srcRect l="88871" r="470" b="33926"/>
          <a:stretch/>
        </p:blipFill>
        <p:spPr>
          <a:xfrm>
            <a:off x="7529514" y="-6531"/>
            <a:ext cx="2043111" cy="5421494"/>
          </a:xfrm>
          <a:prstGeom prst="rect">
            <a:avLst/>
          </a:prstGeom>
        </p:spPr>
      </p:pic>
      <p:pic>
        <p:nvPicPr>
          <p:cNvPr id="9" name="Picture 8" descr="A picture containing sky, outdoor, mountain, rock&#10;&#10;Description automatically generated">
            <a:extLst>
              <a:ext uri="{FF2B5EF4-FFF2-40B4-BE49-F238E27FC236}">
                <a16:creationId xmlns:a16="http://schemas.microsoft.com/office/drawing/2014/main" id="{584E1180-77A9-ED48-96A5-C405D98F3101}"/>
              </a:ext>
            </a:extLst>
          </p:cNvPr>
          <p:cNvPicPr>
            <a:picLocks noChangeAspect="1"/>
          </p:cNvPicPr>
          <p:nvPr/>
        </p:nvPicPr>
        <p:blipFill rotWithShape="1">
          <a:blip r:embed="rId2"/>
          <a:srcRect l="88871" r="470" b="33926"/>
          <a:stretch/>
        </p:blipFill>
        <p:spPr>
          <a:xfrm flipH="1">
            <a:off x="9220197" y="-13063"/>
            <a:ext cx="2971802" cy="5421494"/>
          </a:xfrm>
          <a:prstGeom prst="rect">
            <a:avLst/>
          </a:prstGeom>
        </p:spPr>
      </p:pic>
      <p:pic>
        <p:nvPicPr>
          <p:cNvPr id="11" name="Picture 10" descr="A picture containing sky, outdoor, mountain, rock&#10;&#10;Description automatically generated">
            <a:extLst>
              <a:ext uri="{FF2B5EF4-FFF2-40B4-BE49-F238E27FC236}">
                <a16:creationId xmlns:a16="http://schemas.microsoft.com/office/drawing/2014/main" id="{04C3AE7D-65DE-0F49-AB78-0BD8BB113F38}"/>
              </a:ext>
            </a:extLst>
          </p:cNvPr>
          <p:cNvPicPr>
            <a:picLocks noChangeAspect="1"/>
          </p:cNvPicPr>
          <p:nvPr/>
        </p:nvPicPr>
        <p:blipFill rotWithShape="1">
          <a:blip r:embed="rId2"/>
          <a:srcRect l="88871" t="46301" r="470" b="33926"/>
          <a:stretch/>
        </p:blipFill>
        <p:spPr>
          <a:xfrm rot="10800000" flipH="1">
            <a:off x="4467824" y="5414962"/>
            <a:ext cx="3061689" cy="1443037"/>
          </a:xfrm>
          <a:prstGeom prst="rect">
            <a:avLst/>
          </a:prstGeom>
        </p:spPr>
      </p:pic>
      <p:pic>
        <p:nvPicPr>
          <p:cNvPr id="12" name="Picture 11" descr="A picture containing sky, outdoor, mountain, rock&#10;&#10;Description automatically generated">
            <a:extLst>
              <a:ext uri="{FF2B5EF4-FFF2-40B4-BE49-F238E27FC236}">
                <a16:creationId xmlns:a16="http://schemas.microsoft.com/office/drawing/2014/main" id="{1CF82ABF-F811-C441-8A5B-A87AF94AFF78}"/>
              </a:ext>
            </a:extLst>
          </p:cNvPr>
          <p:cNvPicPr>
            <a:picLocks noChangeAspect="1"/>
          </p:cNvPicPr>
          <p:nvPr/>
        </p:nvPicPr>
        <p:blipFill rotWithShape="1">
          <a:blip r:embed="rId2"/>
          <a:srcRect l="88871" t="46301" r="470" b="33926"/>
          <a:stretch/>
        </p:blipFill>
        <p:spPr>
          <a:xfrm rot="10800000">
            <a:off x="7529513" y="5414962"/>
            <a:ext cx="2771774" cy="1443037"/>
          </a:xfrm>
          <a:prstGeom prst="rect">
            <a:avLst/>
          </a:prstGeom>
        </p:spPr>
      </p:pic>
      <p:pic>
        <p:nvPicPr>
          <p:cNvPr id="13" name="Picture 12" descr="A picture containing sky, outdoor, mountain, rock&#10;&#10;Description automatically generated">
            <a:extLst>
              <a:ext uri="{FF2B5EF4-FFF2-40B4-BE49-F238E27FC236}">
                <a16:creationId xmlns:a16="http://schemas.microsoft.com/office/drawing/2014/main" id="{0383B2FB-E0AF-4B48-B80E-D04F7106730B}"/>
              </a:ext>
            </a:extLst>
          </p:cNvPr>
          <p:cNvPicPr>
            <a:picLocks noChangeAspect="1"/>
          </p:cNvPicPr>
          <p:nvPr/>
        </p:nvPicPr>
        <p:blipFill rotWithShape="1">
          <a:blip r:embed="rId2"/>
          <a:srcRect l="88871" t="46301" r="470" b="33926"/>
          <a:stretch/>
        </p:blipFill>
        <p:spPr>
          <a:xfrm rot="10800000" flipH="1">
            <a:off x="10301287" y="5414962"/>
            <a:ext cx="1890712" cy="1443037"/>
          </a:xfrm>
          <a:prstGeom prst="rect">
            <a:avLst/>
          </a:prstGeom>
        </p:spPr>
      </p:pic>
      <p:pic>
        <p:nvPicPr>
          <p:cNvPr id="21" name="Picture 20" descr="A picture containing sky, outdoor, mountain, rock&#10;&#10;Description automatically generated">
            <a:extLst>
              <a:ext uri="{FF2B5EF4-FFF2-40B4-BE49-F238E27FC236}">
                <a16:creationId xmlns:a16="http://schemas.microsoft.com/office/drawing/2014/main" id="{BE29B6CF-E19F-BB44-920D-EE9FE5E8CFD6}"/>
              </a:ext>
            </a:extLst>
          </p:cNvPr>
          <p:cNvPicPr>
            <a:picLocks noChangeAspect="1"/>
          </p:cNvPicPr>
          <p:nvPr/>
        </p:nvPicPr>
        <p:blipFill>
          <a:blip r:embed="rId2"/>
          <a:stretch>
            <a:fillRect/>
          </a:stretch>
        </p:blipFill>
        <p:spPr>
          <a:xfrm>
            <a:off x="0" y="-1"/>
            <a:ext cx="4467820" cy="6877593"/>
          </a:xfrm>
          <a:prstGeom prst="rect">
            <a:avLst/>
          </a:prstGeom>
        </p:spPr>
      </p:pic>
      <p:sp>
        <p:nvSpPr>
          <p:cNvPr id="14" name="TextBox 13">
            <a:extLst>
              <a:ext uri="{FF2B5EF4-FFF2-40B4-BE49-F238E27FC236}">
                <a16:creationId xmlns:a16="http://schemas.microsoft.com/office/drawing/2014/main" id="{472D20A8-EE06-9C47-AF95-7C41E689364F}"/>
              </a:ext>
            </a:extLst>
          </p:cNvPr>
          <p:cNvSpPr txBox="1"/>
          <p:nvPr/>
        </p:nvSpPr>
        <p:spPr>
          <a:xfrm>
            <a:off x="907550" y="787200"/>
            <a:ext cx="10594855" cy="5262979"/>
          </a:xfrm>
          <a:prstGeom prst="rect">
            <a:avLst/>
          </a:prstGeom>
          <a:solidFill>
            <a:schemeClr val="tx2">
              <a:lumMod val="75000"/>
            </a:schemeClr>
          </a:solidFill>
        </p:spPr>
        <p:txBody>
          <a:bodyPr wrap="square" rtlCol="0">
            <a:spAutoFit/>
          </a:bodyPr>
          <a:lstStyle/>
          <a:p>
            <a:r>
              <a:rPr lang="en-US" sz="4800" dirty="0">
                <a:solidFill>
                  <a:schemeClr val="bg1"/>
                </a:solidFill>
                <a:latin typeface="Arial Nova" panose="020B0504020202020204" pitchFamily="34" charset="0"/>
              </a:rPr>
              <a:t>"Come, let Us go down and there confuse their language, so that they will not understand one another's speech." So the LORD scattered them abroad from there over the face of the whole earth; and they stopped building the city. (Gen. 11:7-8)</a:t>
            </a:r>
          </a:p>
        </p:txBody>
      </p:sp>
    </p:spTree>
    <p:extLst>
      <p:ext uri="{BB962C8B-B14F-4D97-AF65-F5344CB8AC3E}">
        <p14:creationId xmlns:p14="http://schemas.microsoft.com/office/powerpoint/2010/main" val="2868728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pic>
        <p:nvPicPr>
          <p:cNvPr id="6" name="Picture 5" descr="A picture containing sky, outdoor, mountain, rock&#10;&#10;Description automatically generated">
            <a:extLst>
              <a:ext uri="{FF2B5EF4-FFF2-40B4-BE49-F238E27FC236}">
                <a16:creationId xmlns:a16="http://schemas.microsoft.com/office/drawing/2014/main" id="{820EE794-E2BF-A44F-9D23-1F5BDEC3F443}"/>
              </a:ext>
            </a:extLst>
          </p:cNvPr>
          <p:cNvPicPr>
            <a:picLocks noChangeAspect="1"/>
          </p:cNvPicPr>
          <p:nvPr/>
        </p:nvPicPr>
        <p:blipFill rotWithShape="1">
          <a:blip r:embed="rId2"/>
          <a:srcRect l="88871" r="470" b="33926"/>
          <a:stretch/>
        </p:blipFill>
        <p:spPr>
          <a:xfrm flipH="1">
            <a:off x="4467824" y="0"/>
            <a:ext cx="3061687" cy="5421494"/>
          </a:xfrm>
          <a:prstGeom prst="rect">
            <a:avLst/>
          </a:prstGeom>
        </p:spPr>
      </p:pic>
      <p:pic>
        <p:nvPicPr>
          <p:cNvPr id="8" name="Picture 7" descr="A picture containing sky, outdoor, mountain, rock&#10;&#10;Description automatically generated">
            <a:extLst>
              <a:ext uri="{FF2B5EF4-FFF2-40B4-BE49-F238E27FC236}">
                <a16:creationId xmlns:a16="http://schemas.microsoft.com/office/drawing/2014/main" id="{300DD3DA-51BA-7243-9D2E-7D1CEB137A6B}"/>
              </a:ext>
            </a:extLst>
          </p:cNvPr>
          <p:cNvPicPr>
            <a:picLocks noChangeAspect="1"/>
          </p:cNvPicPr>
          <p:nvPr/>
        </p:nvPicPr>
        <p:blipFill rotWithShape="1">
          <a:blip r:embed="rId2"/>
          <a:srcRect l="88871" r="470" b="33926"/>
          <a:stretch/>
        </p:blipFill>
        <p:spPr>
          <a:xfrm>
            <a:off x="7529514" y="-6531"/>
            <a:ext cx="2043111" cy="5421494"/>
          </a:xfrm>
          <a:prstGeom prst="rect">
            <a:avLst/>
          </a:prstGeom>
        </p:spPr>
      </p:pic>
      <p:pic>
        <p:nvPicPr>
          <p:cNvPr id="9" name="Picture 8" descr="A picture containing sky, outdoor, mountain, rock&#10;&#10;Description automatically generated">
            <a:extLst>
              <a:ext uri="{FF2B5EF4-FFF2-40B4-BE49-F238E27FC236}">
                <a16:creationId xmlns:a16="http://schemas.microsoft.com/office/drawing/2014/main" id="{584E1180-77A9-ED48-96A5-C405D98F3101}"/>
              </a:ext>
            </a:extLst>
          </p:cNvPr>
          <p:cNvPicPr>
            <a:picLocks noChangeAspect="1"/>
          </p:cNvPicPr>
          <p:nvPr/>
        </p:nvPicPr>
        <p:blipFill rotWithShape="1">
          <a:blip r:embed="rId2"/>
          <a:srcRect l="88871" r="470" b="33926"/>
          <a:stretch/>
        </p:blipFill>
        <p:spPr>
          <a:xfrm flipH="1">
            <a:off x="9220197" y="-13063"/>
            <a:ext cx="2971802" cy="5421494"/>
          </a:xfrm>
          <a:prstGeom prst="rect">
            <a:avLst/>
          </a:prstGeom>
        </p:spPr>
      </p:pic>
      <p:pic>
        <p:nvPicPr>
          <p:cNvPr id="11" name="Picture 10" descr="A picture containing sky, outdoor, mountain, rock&#10;&#10;Description automatically generated">
            <a:extLst>
              <a:ext uri="{FF2B5EF4-FFF2-40B4-BE49-F238E27FC236}">
                <a16:creationId xmlns:a16="http://schemas.microsoft.com/office/drawing/2014/main" id="{04C3AE7D-65DE-0F49-AB78-0BD8BB113F38}"/>
              </a:ext>
            </a:extLst>
          </p:cNvPr>
          <p:cNvPicPr>
            <a:picLocks noChangeAspect="1"/>
          </p:cNvPicPr>
          <p:nvPr/>
        </p:nvPicPr>
        <p:blipFill rotWithShape="1">
          <a:blip r:embed="rId2"/>
          <a:srcRect l="88871" t="46301" r="470" b="33926"/>
          <a:stretch/>
        </p:blipFill>
        <p:spPr>
          <a:xfrm rot="10800000" flipH="1">
            <a:off x="4467824" y="5414962"/>
            <a:ext cx="3061689" cy="1443037"/>
          </a:xfrm>
          <a:prstGeom prst="rect">
            <a:avLst/>
          </a:prstGeom>
        </p:spPr>
      </p:pic>
      <p:pic>
        <p:nvPicPr>
          <p:cNvPr id="12" name="Picture 11" descr="A picture containing sky, outdoor, mountain, rock&#10;&#10;Description automatically generated">
            <a:extLst>
              <a:ext uri="{FF2B5EF4-FFF2-40B4-BE49-F238E27FC236}">
                <a16:creationId xmlns:a16="http://schemas.microsoft.com/office/drawing/2014/main" id="{1CF82ABF-F811-C441-8A5B-A87AF94AFF78}"/>
              </a:ext>
            </a:extLst>
          </p:cNvPr>
          <p:cNvPicPr>
            <a:picLocks noChangeAspect="1"/>
          </p:cNvPicPr>
          <p:nvPr/>
        </p:nvPicPr>
        <p:blipFill rotWithShape="1">
          <a:blip r:embed="rId2"/>
          <a:srcRect l="88871" t="46301" r="470" b="33926"/>
          <a:stretch/>
        </p:blipFill>
        <p:spPr>
          <a:xfrm rot="10800000">
            <a:off x="7529513" y="5414962"/>
            <a:ext cx="2771774" cy="1443037"/>
          </a:xfrm>
          <a:prstGeom prst="rect">
            <a:avLst/>
          </a:prstGeom>
        </p:spPr>
      </p:pic>
      <p:pic>
        <p:nvPicPr>
          <p:cNvPr id="13" name="Picture 12" descr="A picture containing sky, outdoor, mountain, rock&#10;&#10;Description automatically generated">
            <a:extLst>
              <a:ext uri="{FF2B5EF4-FFF2-40B4-BE49-F238E27FC236}">
                <a16:creationId xmlns:a16="http://schemas.microsoft.com/office/drawing/2014/main" id="{0383B2FB-E0AF-4B48-B80E-D04F7106730B}"/>
              </a:ext>
            </a:extLst>
          </p:cNvPr>
          <p:cNvPicPr>
            <a:picLocks noChangeAspect="1"/>
          </p:cNvPicPr>
          <p:nvPr/>
        </p:nvPicPr>
        <p:blipFill rotWithShape="1">
          <a:blip r:embed="rId2"/>
          <a:srcRect l="88871" t="46301" r="470" b="33926"/>
          <a:stretch/>
        </p:blipFill>
        <p:spPr>
          <a:xfrm rot="10800000" flipH="1">
            <a:off x="10301287" y="5414962"/>
            <a:ext cx="1890712" cy="1443037"/>
          </a:xfrm>
          <a:prstGeom prst="rect">
            <a:avLst/>
          </a:prstGeom>
        </p:spPr>
      </p:pic>
      <p:pic>
        <p:nvPicPr>
          <p:cNvPr id="21" name="Picture 20" descr="A picture containing sky, outdoor, mountain, rock&#10;&#10;Description automatically generated">
            <a:extLst>
              <a:ext uri="{FF2B5EF4-FFF2-40B4-BE49-F238E27FC236}">
                <a16:creationId xmlns:a16="http://schemas.microsoft.com/office/drawing/2014/main" id="{BE29B6CF-E19F-BB44-920D-EE9FE5E8CFD6}"/>
              </a:ext>
            </a:extLst>
          </p:cNvPr>
          <p:cNvPicPr>
            <a:picLocks noChangeAspect="1"/>
          </p:cNvPicPr>
          <p:nvPr/>
        </p:nvPicPr>
        <p:blipFill>
          <a:blip r:embed="rId2"/>
          <a:stretch>
            <a:fillRect/>
          </a:stretch>
        </p:blipFill>
        <p:spPr>
          <a:xfrm>
            <a:off x="0" y="-1"/>
            <a:ext cx="4467820" cy="6877593"/>
          </a:xfrm>
          <a:prstGeom prst="rect">
            <a:avLst/>
          </a:prstGeom>
        </p:spPr>
      </p:pic>
      <p:sp>
        <p:nvSpPr>
          <p:cNvPr id="14" name="TextBox 13">
            <a:extLst>
              <a:ext uri="{FF2B5EF4-FFF2-40B4-BE49-F238E27FC236}">
                <a16:creationId xmlns:a16="http://schemas.microsoft.com/office/drawing/2014/main" id="{472D20A8-EE06-9C47-AF95-7C41E689364F}"/>
              </a:ext>
            </a:extLst>
          </p:cNvPr>
          <p:cNvSpPr txBox="1"/>
          <p:nvPr/>
        </p:nvSpPr>
        <p:spPr>
          <a:xfrm>
            <a:off x="353568" y="335845"/>
            <a:ext cx="11484864" cy="6186309"/>
          </a:xfrm>
          <a:prstGeom prst="rect">
            <a:avLst/>
          </a:prstGeom>
          <a:solidFill>
            <a:schemeClr val="bg2">
              <a:lumMod val="10000"/>
            </a:schemeClr>
          </a:solidFill>
        </p:spPr>
        <p:txBody>
          <a:bodyPr wrap="square" rtlCol="0">
            <a:spAutoFit/>
          </a:bodyPr>
          <a:lstStyle/>
          <a:p>
            <a:r>
              <a:rPr lang="en-US" sz="4400" dirty="0">
                <a:solidFill>
                  <a:schemeClr val="bg1"/>
                </a:solidFill>
                <a:latin typeface="Arial Nova" panose="020B0504020202020204" pitchFamily="34" charset="0"/>
              </a:rPr>
              <a:t> And suddenly there came from heaven a noise like a violent rushing wind, and it filled the whole house where they were sitting. And there appeared to them tongues as of fire distributing themselves, and they rested on each one of them. And they were all filled with the Holy Spirit and began to speak with other tongues, as the Spirit was giving them utterance. (Acts 2:1-4)</a:t>
            </a:r>
          </a:p>
        </p:txBody>
      </p:sp>
    </p:spTree>
    <p:extLst>
      <p:ext uri="{BB962C8B-B14F-4D97-AF65-F5344CB8AC3E}">
        <p14:creationId xmlns:p14="http://schemas.microsoft.com/office/powerpoint/2010/main" val="3912808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pic>
        <p:nvPicPr>
          <p:cNvPr id="6" name="Picture 5" descr="A picture containing sky, outdoor, mountain, rock&#10;&#10;Description automatically generated">
            <a:extLst>
              <a:ext uri="{FF2B5EF4-FFF2-40B4-BE49-F238E27FC236}">
                <a16:creationId xmlns:a16="http://schemas.microsoft.com/office/drawing/2014/main" id="{820EE794-E2BF-A44F-9D23-1F5BDEC3F443}"/>
              </a:ext>
            </a:extLst>
          </p:cNvPr>
          <p:cNvPicPr>
            <a:picLocks noChangeAspect="1"/>
          </p:cNvPicPr>
          <p:nvPr/>
        </p:nvPicPr>
        <p:blipFill rotWithShape="1">
          <a:blip r:embed="rId2"/>
          <a:srcRect l="88871" r="470" b="33926"/>
          <a:stretch/>
        </p:blipFill>
        <p:spPr>
          <a:xfrm flipH="1">
            <a:off x="4467824" y="0"/>
            <a:ext cx="3061687" cy="5421494"/>
          </a:xfrm>
          <a:prstGeom prst="rect">
            <a:avLst/>
          </a:prstGeom>
        </p:spPr>
      </p:pic>
      <p:pic>
        <p:nvPicPr>
          <p:cNvPr id="8" name="Picture 7" descr="A picture containing sky, outdoor, mountain, rock&#10;&#10;Description automatically generated">
            <a:extLst>
              <a:ext uri="{FF2B5EF4-FFF2-40B4-BE49-F238E27FC236}">
                <a16:creationId xmlns:a16="http://schemas.microsoft.com/office/drawing/2014/main" id="{300DD3DA-51BA-7243-9D2E-7D1CEB137A6B}"/>
              </a:ext>
            </a:extLst>
          </p:cNvPr>
          <p:cNvPicPr>
            <a:picLocks noChangeAspect="1"/>
          </p:cNvPicPr>
          <p:nvPr/>
        </p:nvPicPr>
        <p:blipFill rotWithShape="1">
          <a:blip r:embed="rId2"/>
          <a:srcRect l="88871" r="470" b="33926"/>
          <a:stretch/>
        </p:blipFill>
        <p:spPr>
          <a:xfrm>
            <a:off x="7529514" y="-6531"/>
            <a:ext cx="2043111" cy="5421494"/>
          </a:xfrm>
          <a:prstGeom prst="rect">
            <a:avLst/>
          </a:prstGeom>
        </p:spPr>
      </p:pic>
      <p:pic>
        <p:nvPicPr>
          <p:cNvPr id="9" name="Picture 8" descr="A picture containing sky, outdoor, mountain, rock&#10;&#10;Description automatically generated">
            <a:extLst>
              <a:ext uri="{FF2B5EF4-FFF2-40B4-BE49-F238E27FC236}">
                <a16:creationId xmlns:a16="http://schemas.microsoft.com/office/drawing/2014/main" id="{584E1180-77A9-ED48-96A5-C405D98F3101}"/>
              </a:ext>
            </a:extLst>
          </p:cNvPr>
          <p:cNvPicPr>
            <a:picLocks noChangeAspect="1"/>
          </p:cNvPicPr>
          <p:nvPr/>
        </p:nvPicPr>
        <p:blipFill rotWithShape="1">
          <a:blip r:embed="rId2"/>
          <a:srcRect l="88871" r="470" b="33926"/>
          <a:stretch/>
        </p:blipFill>
        <p:spPr>
          <a:xfrm flipH="1">
            <a:off x="9220197" y="-13063"/>
            <a:ext cx="2971802" cy="5421494"/>
          </a:xfrm>
          <a:prstGeom prst="rect">
            <a:avLst/>
          </a:prstGeom>
        </p:spPr>
      </p:pic>
      <p:pic>
        <p:nvPicPr>
          <p:cNvPr id="11" name="Picture 10" descr="A picture containing sky, outdoor, mountain, rock&#10;&#10;Description automatically generated">
            <a:extLst>
              <a:ext uri="{FF2B5EF4-FFF2-40B4-BE49-F238E27FC236}">
                <a16:creationId xmlns:a16="http://schemas.microsoft.com/office/drawing/2014/main" id="{04C3AE7D-65DE-0F49-AB78-0BD8BB113F38}"/>
              </a:ext>
            </a:extLst>
          </p:cNvPr>
          <p:cNvPicPr>
            <a:picLocks noChangeAspect="1"/>
          </p:cNvPicPr>
          <p:nvPr/>
        </p:nvPicPr>
        <p:blipFill rotWithShape="1">
          <a:blip r:embed="rId2"/>
          <a:srcRect l="88871" t="46301" r="470" b="33926"/>
          <a:stretch/>
        </p:blipFill>
        <p:spPr>
          <a:xfrm rot="10800000" flipH="1">
            <a:off x="4467824" y="5414962"/>
            <a:ext cx="3061689" cy="1443037"/>
          </a:xfrm>
          <a:prstGeom prst="rect">
            <a:avLst/>
          </a:prstGeom>
        </p:spPr>
      </p:pic>
      <p:pic>
        <p:nvPicPr>
          <p:cNvPr id="12" name="Picture 11" descr="A picture containing sky, outdoor, mountain, rock&#10;&#10;Description automatically generated">
            <a:extLst>
              <a:ext uri="{FF2B5EF4-FFF2-40B4-BE49-F238E27FC236}">
                <a16:creationId xmlns:a16="http://schemas.microsoft.com/office/drawing/2014/main" id="{1CF82ABF-F811-C441-8A5B-A87AF94AFF78}"/>
              </a:ext>
            </a:extLst>
          </p:cNvPr>
          <p:cNvPicPr>
            <a:picLocks noChangeAspect="1"/>
          </p:cNvPicPr>
          <p:nvPr/>
        </p:nvPicPr>
        <p:blipFill rotWithShape="1">
          <a:blip r:embed="rId2"/>
          <a:srcRect l="88871" t="46301" r="470" b="33926"/>
          <a:stretch/>
        </p:blipFill>
        <p:spPr>
          <a:xfrm rot="10800000">
            <a:off x="7529513" y="5414962"/>
            <a:ext cx="2771774" cy="1443037"/>
          </a:xfrm>
          <a:prstGeom prst="rect">
            <a:avLst/>
          </a:prstGeom>
        </p:spPr>
      </p:pic>
      <p:pic>
        <p:nvPicPr>
          <p:cNvPr id="13" name="Picture 12" descr="A picture containing sky, outdoor, mountain, rock&#10;&#10;Description automatically generated">
            <a:extLst>
              <a:ext uri="{FF2B5EF4-FFF2-40B4-BE49-F238E27FC236}">
                <a16:creationId xmlns:a16="http://schemas.microsoft.com/office/drawing/2014/main" id="{0383B2FB-E0AF-4B48-B80E-D04F7106730B}"/>
              </a:ext>
            </a:extLst>
          </p:cNvPr>
          <p:cNvPicPr>
            <a:picLocks noChangeAspect="1"/>
          </p:cNvPicPr>
          <p:nvPr/>
        </p:nvPicPr>
        <p:blipFill rotWithShape="1">
          <a:blip r:embed="rId2"/>
          <a:srcRect l="88871" t="46301" r="470" b="33926"/>
          <a:stretch/>
        </p:blipFill>
        <p:spPr>
          <a:xfrm rot="10800000" flipH="1">
            <a:off x="10301287" y="5414962"/>
            <a:ext cx="1890712" cy="1443037"/>
          </a:xfrm>
          <a:prstGeom prst="rect">
            <a:avLst/>
          </a:prstGeom>
        </p:spPr>
      </p:pic>
      <p:pic>
        <p:nvPicPr>
          <p:cNvPr id="21" name="Picture 20" descr="A picture containing sky, outdoor, mountain, rock&#10;&#10;Description automatically generated">
            <a:extLst>
              <a:ext uri="{FF2B5EF4-FFF2-40B4-BE49-F238E27FC236}">
                <a16:creationId xmlns:a16="http://schemas.microsoft.com/office/drawing/2014/main" id="{BE29B6CF-E19F-BB44-920D-EE9FE5E8CFD6}"/>
              </a:ext>
            </a:extLst>
          </p:cNvPr>
          <p:cNvPicPr>
            <a:picLocks noChangeAspect="1"/>
          </p:cNvPicPr>
          <p:nvPr/>
        </p:nvPicPr>
        <p:blipFill>
          <a:blip r:embed="rId2"/>
          <a:stretch>
            <a:fillRect/>
          </a:stretch>
        </p:blipFill>
        <p:spPr>
          <a:xfrm>
            <a:off x="0" y="-1"/>
            <a:ext cx="4467820" cy="6877593"/>
          </a:xfrm>
          <a:prstGeom prst="rect">
            <a:avLst/>
          </a:prstGeom>
        </p:spPr>
      </p:pic>
      <p:sp>
        <p:nvSpPr>
          <p:cNvPr id="14" name="TextBox 13">
            <a:extLst>
              <a:ext uri="{FF2B5EF4-FFF2-40B4-BE49-F238E27FC236}">
                <a16:creationId xmlns:a16="http://schemas.microsoft.com/office/drawing/2014/main" id="{472D20A8-EE06-9C47-AF95-7C41E689364F}"/>
              </a:ext>
            </a:extLst>
          </p:cNvPr>
          <p:cNvSpPr txBox="1"/>
          <p:nvPr/>
        </p:nvSpPr>
        <p:spPr>
          <a:xfrm>
            <a:off x="658368" y="1176637"/>
            <a:ext cx="10875264" cy="4524315"/>
          </a:xfrm>
          <a:prstGeom prst="rect">
            <a:avLst/>
          </a:prstGeom>
          <a:solidFill>
            <a:schemeClr val="bg2">
              <a:lumMod val="10000"/>
            </a:schemeClr>
          </a:solidFill>
        </p:spPr>
        <p:txBody>
          <a:bodyPr wrap="square" rtlCol="0">
            <a:spAutoFit/>
          </a:bodyPr>
          <a:lstStyle/>
          <a:p>
            <a:r>
              <a:rPr lang="en-US" sz="4400" dirty="0">
                <a:solidFill>
                  <a:schemeClr val="bg1"/>
                </a:solidFill>
                <a:latin typeface="Arial Nova" panose="020B0504020202020204" pitchFamily="34" charset="0"/>
              </a:rPr>
              <a:t> </a:t>
            </a:r>
            <a:r>
              <a:rPr lang="en-US" sz="4800" baseline="30000" dirty="0">
                <a:solidFill>
                  <a:schemeClr val="bg1"/>
                </a:solidFill>
                <a:latin typeface="Arial Nova" panose="020B0504020202020204" pitchFamily="34" charset="0"/>
              </a:rPr>
              <a:t>4</a:t>
            </a:r>
            <a:r>
              <a:rPr lang="en-US" sz="4800" dirty="0">
                <a:solidFill>
                  <a:schemeClr val="bg1"/>
                </a:solidFill>
                <a:latin typeface="Arial Nova" panose="020B0504020202020204" pitchFamily="34" charset="0"/>
              </a:rPr>
              <a:t> And they were all filled with the Holy Spirit and began to speak with other tongues, as the Spirit was giving them utterance. </a:t>
            </a:r>
            <a:r>
              <a:rPr lang="en-US" sz="4800" baseline="30000" dirty="0">
                <a:solidFill>
                  <a:schemeClr val="bg1"/>
                </a:solidFill>
                <a:latin typeface="Arial Nova" panose="020B0504020202020204" pitchFamily="34" charset="0"/>
              </a:rPr>
              <a:t>5</a:t>
            </a:r>
            <a:r>
              <a:rPr lang="en-US" sz="4800" dirty="0">
                <a:solidFill>
                  <a:schemeClr val="bg1"/>
                </a:solidFill>
                <a:latin typeface="Arial Nova" panose="020B0504020202020204" pitchFamily="34" charset="0"/>
              </a:rPr>
              <a:t> Now there were Jews living in Jerusalem, devout men from every nation under heaven. </a:t>
            </a:r>
            <a:endParaRPr lang="en-US" sz="4400" dirty="0">
              <a:solidFill>
                <a:schemeClr val="bg1"/>
              </a:solidFill>
              <a:latin typeface="Arial Nova" panose="020B0504020202020204" pitchFamily="34" charset="0"/>
            </a:endParaRPr>
          </a:p>
        </p:txBody>
      </p:sp>
    </p:spTree>
    <p:extLst>
      <p:ext uri="{BB962C8B-B14F-4D97-AF65-F5344CB8AC3E}">
        <p14:creationId xmlns:p14="http://schemas.microsoft.com/office/powerpoint/2010/main" val="1719336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ky, outdoor, mountain, rock&#10;&#10;Description automatically generated">
            <a:extLst>
              <a:ext uri="{FF2B5EF4-FFF2-40B4-BE49-F238E27FC236}">
                <a16:creationId xmlns:a16="http://schemas.microsoft.com/office/drawing/2014/main" id="{820EE794-E2BF-A44F-9D23-1F5BDEC3F443}"/>
              </a:ext>
            </a:extLst>
          </p:cNvPr>
          <p:cNvPicPr>
            <a:picLocks noChangeAspect="1"/>
          </p:cNvPicPr>
          <p:nvPr/>
        </p:nvPicPr>
        <p:blipFill rotWithShape="1">
          <a:blip r:embed="rId2"/>
          <a:srcRect l="88871" r="470" b="33926"/>
          <a:stretch/>
        </p:blipFill>
        <p:spPr>
          <a:xfrm flipH="1">
            <a:off x="4467824" y="0"/>
            <a:ext cx="3061687" cy="5421494"/>
          </a:xfrm>
          <a:prstGeom prst="rect">
            <a:avLst/>
          </a:prstGeom>
        </p:spPr>
      </p:pic>
      <p:pic>
        <p:nvPicPr>
          <p:cNvPr id="8" name="Picture 7" descr="A picture containing sky, outdoor, mountain, rock&#10;&#10;Description automatically generated">
            <a:extLst>
              <a:ext uri="{FF2B5EF4-FFF2-40B4-BE49-F238E27FC236}">
                <a16:creationId xmlns:a16="http://schemas.microsoft.com/office/drawing/2014/main" id="{300DD3DA-51BA-7243-9D2E-7D1CEB137A6B}"/>
              </a:ext>
            </a:extLst>
          </p:cNvPr>
          <p:cNvPicPr>
            <a:picLocks noChangeAspect="1"/>
          </p:cNvPicPr>
          <p:nvPr/>
        </p:nvPicPr>
        <p:blipFill rotWithShape="1">
          <a:blip r:embed="rId2"/>
          <a:srcRect l="88871" r="470" b="33926"/>
          <a:stretch/>
        </p:blipFill>
        <p:spPr>
          <a:xfrm>
            <a:off x="7529514" y="-6531"/>
            <a:ext cx="2043111" cy="5421494"/>
          </a:xfrm>
          <a:prstGeom prst="rect">
            <a:avLst/>
          </a:prstGeom>
        </p:spPr>
      </p:pic>
      <p:pic>
        <p:nvPicPr>
          <p:cNvPr id="9" name="Picture 8" descr="A picture containing sky, outdoor, mountain, rock&#10;&#10;Description automatically generated">
            <a:extLst>
              <a:ext uri="{FF2B5EF4-FFF2-40B4-BE49-F238E27FC236}">
                <a16:creationId xmlns:a16="http://schemas.microsoft.com/office/drawing/2014/main" id="{584E1180-77A9-ED48-96A5-C405D98F3101}"/>
              </a:ext>
            </a:extLst>
          </p:cNvPr>
          <p:cNvPicPr>
            <a:picLocks noChangeAspect="1"/>
          </p:cNvPicPr>
          <p:nvPr/>
        </p:nvPicPr>
        <p:blipFill rotWithShape="1">
          <a:blip r:embed="rId2"/>
          <a:srcRect l="88871" r="470" b="33926"/>
          <a:stretch/>
        </p:blipFill>
        <p:spPr>
          <a:xfrm flipH="1">
            <a:off x="9220197" y="-6531"/>
            <a:ext cx="2971802" cy="5421494"/>
          </a:xfrm>
          <a:prstGeom prst="rect">
            <a:avLst/>
          </a:prstGeom>
        </p:spPr>
      </p:pic>
      <p:pic>
        <p:nvPicPr>
          <p:cNvPr id="11" name="Picture 10" descr="A picture containing sky, outdoor, mountain, rock&#10;&#10;Description automatically generated">
            <a:extLst>
              <a:ext uri="{FF2B5EF4-FFF2-40B4-BE49-F238E27FC236}">
                <a16:creationId xmlns:a16="http://schemas.microsoft.com/office/drawing/2014/main" id="{04C3AE7D-65DE-0F49-AB78-0BD8BB113F38}"/>
              </a:ext>
            </a:extLst>
          </p:cNvPr>
          <p:cNvPicPr>
            <a:picLocks noChangeAspect="1"/>
          </p:cNvPicPr>
          <p:nvPr/>
        </p:nvPicPr>
        <p:blipFill rotWithShape="1">
          <a:blip r:embed="rId2"/>
          <a:srcRect l="88871" t="46301" r="470" b="33926"/>
          <a:stretch/>
        </p:blipFill>
        <p:spPr>
          <a:xfrm rot="10800000" flipH="1">
            <a:off x="4467824" y="5414962"/>
            <a:ext cx="3061689" cy="1443037"/>
          </a:xfrm>
          <a:prstGeom prst="rect">
            <a:avLst/>
          </a:prstGeom>
        </p:spPr>
      </p:pic>
      <p:pic>
        <p:nvPicPr>
          <p:cNvPr id="12" name="Picture 11" descr="A picture containing sky, outdoor, mountain, rock&#10;&#10;Description automatically generated">
            <a:extLst>
              <a:ext uri="{FF2B5EF4-FFF2-40B4-BE49-F238E27FC236}">
                <a16:creationId xmlns:a16="http://schemas.microsoft.com/office/drawing/2014/main" id="{1CF82ABF-F811-C441-8A5B-A87AF94AFF78}"/>
              </a:ext>
            </a:extLst>
          </p:cNvPr>
          <p:cNvPicPr>
            <a:picLocks noChangeAspect="1"/>
          </p:cNvPicPr>
          <p:nvPr/>
        </p:nvPicPr>
        <p:blipFill rotWithShape="1">
          <a:blip r:embed="rId2"/>
          <a:srcRect l="88871" t="46301" r="470" b="33926"/>
          <a:stretch/>
        </p:blipFill>
        <p:spPr>
          <a:xfrm rot="10800000">
            <a:off x="7529513" y="5414962"/>
            <a:ext cx="2771774" cy="1443037"/>
          </a:xfrm>
          <a:prstGeom prst="rect">
            <a:avLst/>
          </a:prstGeom>
        </p:spPr>
      </p:pic>
      <p:pic>
        <p:nvPicPr>
          <p:cNvPr id="13" name="Picture 12" descr="A picture containing sky, outdoor, mountain, rock&#10;&#10;Description automatically generated">
            <a:extLst>
              <a:ext uri="{FF2B5EF4-FFF2-40B4-BE49-F238E27FC236}">
                <a16:creationId xmlns:a16="http://schemas.microsoft.com/office/drawing/2014/main" id="{0383B2FB-E0AF-4B48-B80E-D04F7106730B}"/>
              </a:ext>
            </a:extLst>
          </p:cNvPr>
          <p:cNvPicPr>
            <a:picLocks noChangeAspect="1"/>
          </p:cNvPicPr>
          <p:nvPr/>
        </p:nvPicPr>
        <p:blipFill rotWithShape="1">
          <a:blip r:embed="rId2"/>
          <a:srcRect l="88871" t="46301" r="470" b="33926"/>
          <a:stretch/>
        </p:blipFill>
        <p:spPr>
          <a:xfrm rot="10800000" flipH="1">
            <a:off x="10301287" y="5414962"/>
            <a:ext cx="1890712" cy="1443037"/>
          </a:xfrm>
          <a:prstGeom prst="rect">
            <a:avLst/>
          </a:prstGeom>
        </p:spPr>
      </p:pic>
      <p:pic>
        <p:nvPicPr>
          <p:cNvPr id="21" name="Picture 20" descr="A picture containing sky, outdoor, mountain, rock&#10;&#10;Description automatically generated">
            <a:extLst>
              <a:ext uri="{FF2B5EF4-FFF2-40B4-BE49-F238E27FC236}">
                <a16:creationId xmlns:a16="http://schemas.microsoft.com/office/drawing/2014/main" id="{BE29B6CF-E19F-BB44-920D-EE9FE5E8CFD6}"/>
              </a:ext>
            </a:extLst>
          </p:cNvPr>
          <p:cNvPicPr>
            <a:picLocks noChangeAspect="1"/>
          </p:cNvPicPr>
          <p:nvPr/>
        </p:nvPicPr>
        <p:blipFill>
          <a:blip r:embed="rId2"/>
          <a:stretch>
            <a:fillRect/>
          </a:stretch>
        </p:blipFill>
        <p:spPr>
          <a:xfrm>
            <a:off x="0" y="-1"/>
            <a:ext cx="4467820" cy="6877593"/>
          </a:xfrm>
          <a:prstGeom prst="rect">
            <a:avLst/>
          </a:prstGeom>
        </p:spPr>
      </p:pic>
      <p:sp>
        <p:nvSpPr>
          <p:cNvPr id="2" name="TextBox 1">
            <a:extLst>
              <a:ext uri="{FF2B5EF4-FFF2-40B4-BE49-F238E27FC236}">
                <a16:creationId xmlns:a16="http://schemas.microsoft.com/office/drawing/2014/main" id="{E6FBD057-6B2E-B242-90C6-5A25867ACEB4}"/>
              </a:ext>
            </a:extLst>
          </p:cNvPr>
          <p:cNvSpPr txBox="1"/>
          <p:nvPr/>
        </p:nvSpPr>
        <p:spPr>
          <a:xfrm>
            <a:off x="2593324" y="345640"/>
            <a:ext cx="9292539" cy="6186309"/>
          </a:xfrm>
          <a:prstGeom prst="rect">
            <a:avLst/>
          </a:prstGeom>
          <a:solidFill>
            <a:schemeClr val="tx2">
              <a:lumMod val="75000"/>
            </a:schemeClr>
          </a:solidFill>
        </p:spPr>
        <p:txBody>
          <a:bodyPr wrap="square" rtlCol="0">
            <a:spAutoFit/>
          </a:bodyPr>
          <a:lstStyle/>
          <a:p>
            <a:r>
              <a:rPr lang="en-US" sz="4400" baseline="30000" dirty="0">
                <a:solidFill>
                  <a:schemeClr val="bg1"/>
                </a:solidFill>
                <a:latin typeface="Arial Nova" panose="020B0504020202020204" pitchFamily="34" charset="0"/>
              </a:rPr>
              <a:t>8</a:t>
            </a:r>
            <a:r>
              <a:rPr lang="en-US" sz="4400" dirty="0">
                <a:solidFill>
                  <a:schemeClr val="bg1"/>
                </a:solidFill>
                <a:latin typeface="Arial Nova" panose="020B0504020202020204" pitchFamily="34" charset="0"/>
              </a:rPr>
              <a:t> Now Cush became the father of Nimrod; he became a mighty one on the earth. </a:t>
            </a:r>
            <a:r>
              <a:rPr lang="en-US" sz="4400" baseline="30000" dirty="0">
                <a:solidFill>
                  <a:schemeClr val="bg1"/>
                </a:solidFill>
                <a:latin typeface="Arial Nova" panose="020B0504020202020204" pitchFamily="34" charset="0"/>
              </a:rPr>
              <a:t>9</a:t>
            </a:r>
            <a:r>
              <a:rPr lang="en-US" sz="4400" dirty="0">
                <a:solidFill>
                  <a:schemeClr val="bg1"/>
                </a:solidFill>
                <a:latin typeface="Arial Nova" panose="020B0504020202020204" pitchFamily="34" charset="0"/>
              </a:rPr>
              <a:t> He was a mighty hunter before the LORD; therefore, it is said, "Like Nimrod a mighty hunter before the LORD."</a:t>
            </a:r>
            <a:r>
              <a:rPr lang="en-US" sz="4400" baseline="30000" dirty="0">
                <a:solidFill>
                  <a:schemeClr val="bg1"/>
                </a:solidFill>
                <a:latin typeface="Arial Nova" panose="020B0504020202020204" pitchFamily="34" charset="0"/>
              </a:rPr>
              <a:t>10</a:t>
            </a:r>
            <a:r>
              <a:rPr lang="en-US" sz="4400" dirty="0">
                <a:solidFill>
                  <a:schemeClr val="bg1"/>
                </a:solidFill>
                <a:latin typeface="Arial Nova" panose="020B0504020202020204" pitchFamily="34" charset="0"/>
              </a:rPr>
              <a:t> The beginning of his kingdom was Babel and </a:t>
            </a:r>
            <a:r>
              <a:rPr lang="en-US" sz="4400" dirty="0" err="1">
                <a:solidFill>
                  <a:schemeClr val="bg1"/>
                </a:solidFill>
                <a:latin typeface="Arial Nova" panose="020B0504020202020204" pitchFamily="34" charset="0"/>
              </a:rPr>
              <a:t>Erech</a:t>
            </a:r>
            <a:r>
              <a:rPr lang="en-US" sz="4400" dirty="0">
                <a:solidFill>
                  <a:schemeClr val="bg1"/>
                </a:solidFill>
                <a:latin typeface="Arial Nova" panose="020B0504020202020204" pitchFamily="34" charset="0"/>
              </a:rPr>
              <a:t> and Accad and </a:t>
            </a:r>
            <a:r>
              <a:rPr lang="en-US" sz="4400" dirty="0" err="1">
                <a:solidFill>
                  <a:schemeClr val="bg1"/>
                </a:solidFill>
                <a:latin typeface="Arial Nova" panose="020B0504020202020204" pitchFamily="34" charset="0"/>
              </a:rPr>
              <a:t>Calneh</a:t>
            </a:r>
            <a:r>
              <a:rPr lang="en-US" sz="4400" dirty="0">
                <a:solidFill>
                  <a:schemeClr val="bg1"/>
                </a:solidFill>
                <a:latin typeface="Arial Nova" panose="020B0504020202020204" pitchFamily="34" charset="0"/>
              </a:rPr>
              <a:t>, in the land of Shinar. (Gen. 10:8-10)</a:t>
            </a:r>
          </a:p>
        </p:txBody>
      </p:sp>
    </p:spTree>
    <p:extLst>
      <p:ext uri="{BB962C8B-B14F-4D97-AF65-F5344CB8AC3E}">
        <p14:creationId xmlns:p14="http://schemas.microsoft.com/office/powerpoint/2010/main" val="3748446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pic>
        <p:nvPicPr>
          <p:cNvPr id="6" name="Picture 5" descr="A picture containing sky, outdoor, mountain, rock&#10;&#10;Description automatically generated">
            <a:extLst>
              <a:ext uri="{FF2B5EF4-FFF2-40B4-BE49-F238E27FC236}">
                <a16:creationId xmlns:a16="http://schemas.microsoft.com/office/drawing/2014/main" id="{820EE794-E2BF-A44F-9D23-1F5BDEC3F443}"/>
              </a:ext>
            </a:extLst>
          </p:cNvPr>
          <p:cNvPicPr>
            <a:picLocks noChangeAspect="1"/>
          </p:cNvPicPr>
          <p:nvPr/>
        </p:nvPicPr>
        <p:blipFill rotWithShape="1">
          <a:blip r:embed="rId2"/>
          <a:srcRect l="88871" r="470" b="33926"/>
          <a:stretch/>
        </p:blipFill>
        <p:spPr>
          <a:xfrm flipH="1">
            <a:off x="4467824" y="0"/>
            <a:ext cx="3061687" cy="5421494"/>
          </a:xfrm>
          <a:prstGeom prst="rect">
            <a:avLst/>
          </a:prstGeom>
        </p:spPr>
      </p:pic>
      <p:pic>
        <p:nvPicPr>
          <p:cNvPr id="8" name="Picture 7" descr="A picture containing sky, outdoor, mountain, rock&#10;&#10;Description automatically generated">
            <a:extLst>
              <a:ext uri="{FF2B5EF4-FFF2-40B4-BE49-F238E27FC236}">
                <a16:creationId xmlns:a16="http://schemas.microsoft.com/office/drawing/2014/main" id="{300DD3DA-51BA-7243-9D2E-7D1CEB137A6B}"/>
              </a:ext>
            </a:extLst>
          </p:cNvPr>
          <p:cNvPicPr>
            <a:picLocks noChangeAspect="1"/>
          </p:cNvPicPr>
          <p:nvPr/>
        </p:nvPicPr>
        <p:blipFill rotWithShape="1">
          <a:blip r:embed="rId2"/>
          <a:srcRect l="88871" r="470" b="33926"/>
          <a:stretch/>
        </p:blipFill>
        <p:spPr>
          <a:xfrm>
            <a:off x="7529514" y="-6531"/>
            <a:ext cx="2043111" cy="5421494"/>
          </a:xfrm>
          <a:prstGeom prst="rect">
            <a:avLst/>
          </a:prstGeom>
        </p:spPr>
      </p:pic>
      <p:pic>
        <p:nvPicPr>
          <p:cNvPr id="9" name="Picture 8" descr="A picture containing sky, outdoor, mountain, rock&#10;&#10;Description automatically generated">
            <a:extLst>
              <a:ext uri="{FF2B5EF4-FFF2-40B4-BE49-F238E27FC236}">
                <a16:creationId xmlns:a16="http://schemas.microsoft.com/office/drawing/2014/main" id="{584E1180-77A9-ED48-96A5-C405D98F3101}"/>
              </a:ext>
            </a:extLst>
          </p:cNvPr>
          <p:cNvPicPr>
            <a:picLocks noChangeAspect="1"/>
          </p:cNvPicPr>
          <p:nvPr/>
        </p:nvPicPr>
        <p:blipFill rotWithShape="1">
          <a:blip r:embed="rId2"/>
          <a:srcRect l="88871" r="470" b="33926"/>
          <a:stretch/>
        </p:blipFill>
        <p:spPr>
          <a:xfrm flipH="1">
            <a:off x="9220197" y="-13063"/>
            <a:ext cx="2971802" cy="5421494"/>
          </a:xfrm>
          <a:prstGeom prst="rect">
            <a:avLst/>
          </a:prstGeom>
        </p:spPr>
      </p:pic>
      <p:pic>
        <p:nvPicPr>
          <p:cNvPr id="11" name="Picture 10" descr="A picture containing sky, outdoor, mountain, rock&#10;&#10;Description automatically generated">
            <a:extLst>
              <a:ext uri="{FF2B5EF4-FFF2-40B4-BE49-F238E27FC236}">
                <a16:creationId xmlns:a16="http://schemas.microsoft.com/office/drawing/2014/main" id="{04C3AE7D-65DE-0F49-AB78-0BD8BB113F38}"/>
              </a:ext>
            </a:extLst>
          </p:cNvPr>
          <p:cNvPicPr>
            <a:picLocks noChangeAspect="1"/>
          </p:cNvPicPr>
          <p:nvPr/>
        </p:nvPicPr>
        <p:blipFill rotWithShape="1">
          <a:blip r:embed="rId2"/>
          <a:srcRect l="88871" t="46301" r="470" b="33926"/>
          <a:stretch/>
        </p:blipFill>
        <p:spPr>
          <a:xfrm rot="10800000" flipH="1">
            <a:off x="4467824" y="5414962"/>
            <a:ext cx="3061689" cy="1443037"/>
          </a:xfrm>
          <a:prstGeom prst="rect">
            <a:avLst/>
          </a:prstGeom>
        </p:spPr>
      </p:pic>
      <p:pic>
        <p:nvPicPr>
          <p:cNvPr id="12" name="Picture 11" descr="A picture containing sky, outdoor, mountain, rock&#10;&#10;Description automatically generated">
            <a:extLst>
              <a:ext uri="{FF2B5EF4-FFF2-40B4-BE49-F238E27FC236}">
                <a16:creationId xmlns:a16="http://schemas.microsoft.com/office/drawing/2014/main" id="{1CF82ABF-F811-C441-8A5B-A87AF94AFF78}"/>
              </a:ext>
            </a:extLst>
          </p:cNvPr>
          <p:cNvPicPr>
            <a:picLocks noChangeAspect="1"/>
          </p:cNvPicPr>
          <p:nvPr/>
        </p:nvPicPr>
        <p:blipFill rotWithShape="1">
          <a:blip r:embed="rId2"/>
          <a:srcRect l="88871" t="46301" r="470" b="33926"/>
          <a:stretch/>
        </p:blipFill>
        <p:spPr>
          <a:xfrm rot="10800000">
            <a:off x="7529513" y="5414962"/>
            <a:ext cx="2771774" cy="1443037"/>
          </a:xfrm>
          <a:prstGeom prst="rect">
            <a:avLst/>
          </a:prstGeom>
        </p:spPr>
      </p:pic>
      <p:pic>
        <p:nvPicPr>
          <p:cNvPr id="13" name="Picture 12" descr="A picture containing sky, outdoor, mountain, rock&#10;&#10;Description automatically generated">
            <a:extLst>
              <a:ext uri="{FF2B5EF4-FFF2-40B4-BE49-F238E27FC236}">
                <a16:creationId xmlns:a16="http://schemas.microsoft.com/office/drawing/2014/main" id="{0383B2FB-E0AF-4B48-B80E-D04F7106730B}"/>
              </a:ext>
            </a:extLst>
          </p:cNvPr>
          <p:cNvPicPr>
            <a:picLocks noChangeAspect="1"/>
          </p:cNvPicPr>
          <p:nvPr/>
        </p:nvPicPr>
        <p:blipFill rotWithShape="1">
          <a:blip r:embed="rId2"/>
          <a:srcRect l="88871" t="46301" r="470" b="33926"/>
          <a:stretch/>
        </p:blipFill>
        <p:spPr>
          <a:xfrm rot="10800000" flipH="1">
            <a:off x="10301287" y="5414962"/>
            <a:ext cx="1890712" cy="1443037"/>
          </a:xfrm>
          <a:prstGeom prst="rect">
            <a:avLst/>
          </a:prstGeom>
        </p:spPr>
      </p:pic>
      <p:pic>
        <p:nvPicPr>
          <p:cNvPr id="21" name="Picture 20" descr="A picture containing sky, outdoor, mountain, rock&#10;&#10;Description automatically generated">
            <a:extLst>
              <a:ext uri="{FF2B5EF4-FFF2-40B4-BE49-F238E27FC236}">
                <a16:creationId xmlns:a16="http://schemas.microsoft.com/office/drawing/2014/main" id="{BE29B6CF-E19F-BB44-920D-EE9FE5E8CFD6}"/>
              </a:ext>
            </a:extLst>
          </p:cNvPr>
          <p:cNvPicPr>
            <a:picLocks noChangeAspect="1"/>
          </p:cNvPicPr>
          <p:nvPr/>
        </p:nvPicPr>
        <p:blipFill>
          <a:blip r:embed="rId2"/>
          <a:stretch>
            <a:fillRect/>
          </a:stretch>
        </p:blipFill>
        <p:spPr>
          <a:xfrm>
            <a:off x="0" y="-1"/>
            <a:ext cx="4467820" cy="6877593"/>
          </a:xfrm>
          <a:prstGeom prst="rect">
            <a:avLst/>
          </a:prstGeom>
        </p:spPr>
      </p:pic>
      <p:sp>
        <p:nvSpPr>
          <p:cNvPr id="14" name="TextBox 13">
            <a:extLst>
              <a:ext uri="{FF2B5EF4-FFF2-40B4-BE49-F238E27FC236}">
                <a16:creationId xmlns:a16="http://schemas.microsoft.com/office/drawing/2014/main" id="{472D20A8-EE06-9C47-AF95-7C41E689364F}"/>
              </a:ext>
            </a:extLst>
          </p:cNvPr>
          <p:cNvSpPr txBox="1"/>
          <p:nvPr/>
        </p:nvSpPr>
        <p:spPr>
          <a:xfrm>
            <a:off x="652475" y="876768"/>
            <a:ext cx="10692384" cy="5262979"/>
          </a:xfrm>
          <a:prstGeom prst="rect">
            <a:avLst/>
          </a:prstGeom>
          <a:solidFill>
            <a:schemeClr val="bg2">
              <a:lumMod val="10000"/>
            </a:schemeClr>
          </a:solidFill>
        </p:spPr>
        <p:txBody>
          <a:bodyPr wrap="square" rtlCol="0">
            <a:spAutoFit/>
          </a:bodyPr>
          <a:lstStyle/>
          <a:p>
            <a:r>
              <a:rPr lang="en-US" sz="4800" baseline="30000" dirty="0">
                <a:solidFill>
                  <a:schemeClr val="bg1"/>
                </a:solidFill>
                <a:latin typeface="Arial Nova" panose="020B0504020202020204" pitchFamily="34" charset="0"/>
              </a:rPr>
              <a:t>6</a:t>
            </a:r>
            <a:r>
              <a:rPr lang="en-US" sz="4800" dirty="0">
                <a:solidFill>
                  <a:schemeClr val="bg1"/>
                </a:solidFill>
                <a:latin typeface="Arial Nova" panose="020B0504020202020204" pitchFamily="34" charset="0"/>
              </a:rPr>
              <a:t> And when this sound occurred, the crowd came together, and were bewildered because each one of them was hearing them speak in his own language.</a:t>
            </a:r>
            <a:r>
              <a:rPr lang="en-US" sz="4800" baseline="30000" dirty="0">
                <a:solidFill>
                  <a:schemeClr val="bg1"/>
                </a:solidFill>
                <a:latin typeface="Arial Nova" panose="020B0504020202020204" pitchFamily="34" charset="0"/>
              </a:rPr>
              <a:t>7</a:t>
            </a:r>
            <a:r>
              <a:rPr lang="en-US" sz="4800" dirty="0">
                <a:solidFill>
                  <a:schemeClr val="bg1"/>
                </a:solidFill>
                <a:latin typeface="Arial Nova" panose="020B0504020202020204" pitchFamily="34" charset="0"/>
              </a:rPr>
              <a:t> They were amazed and astonished, saying, "Why, are not all these who are speaking Galileans? </a:t>
            </a:r>
            <a:endParaRPr lang="en-US" sz="4400" dirty="0">
              <a:solidFill>
                <a:schemeClr val="bg1"/>
              </a:solidFill>
              <a:latin typeface="Arial Nova" panose="020B0504020202020204" pitchFamily="34" charset="0"/>
            </a:endParaRPr>
          </a:p>
        </p:txBody>
      </p:sp>
    </p:spTree>
    <p:extLst>
      <p:ext uri="{BB962C8B-B14F-4D97-AF65-F5344CB8AC3E}">
        <p14:creationId xmlns:p14="http://schemas.microsoft.com/office/powerpoint/2010/main" val="2674569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pic>
        <p:nvPicPr>
          <p:cNvPr id="6" name="Picture 5" descr="A picture containing sky, outdoor, mountain, rock&#10;&#10;Description automatically generated">
            <a:extLst>
              <a:ext uri="{FF2B5EF4-FFF2-40B4-BE49-F238E27FC236}">
                <a16:creationId xmlns:a16="http://schemas.microsoft.com/office/drawing/2014/main" id="{820EE794-E2BF-A44F-9D23-1F5BDEC3F443}"/>
              </a:ext>
            </a:extLst>
          </p:cNvPr>
          <p:cNvPicPr>
            <a:picLocks noChangeAspect="1"/>
          </p:cNvPicPr>
          <p:nvPr/>
        </p:nvPicPr>
        <p:blipFill rotWithShape="1">
          <a:blip r:embed="rId2"/>
          <a:srcRect l="88871" r="470" b="33926"/>
          <a:stretch/>
        </p:blipFill>
        <p:spPr>
          <a:xfrm flipH="1">
            <a:off x="4467824" y="0"/>
            <a:ext cx="3061687" cy="5421494"/>
          </a:xfrm>
          <a:prstGeom prst="rect">
            <a:avLst/>
          </a:prstGeom>
        </p:spPr>
      </p:pic>
      <p:pic>
        <p:nvPicPr>
          <p:cNvPr id="8" name="Picture 7" descr="A picture containing sky, outdoor, mountain, rock&#10;&#10;Description automatically generated">
            <a:extLst>
              <a:ext uri="{FF2B5EF4-FFF2-40B4-BE49-F238E27FC236}">
                <a16:creationId xmlns:a16="http://schemas.microsoft.com/office/drawing/2014/main" id="{300DD3DA-51BA-7243-9D2E-7D1CEB137A6B}"/>
              </a:ext>
            </a:extLst>
          </p:cNvPr>
          <p:cNvPicPr>
            <a:picLocks noChangeAspect="1"/>
          </p:cNvPicPr>
          <p:nvPr/>
        </p:nvPicPr>
        <p:blipFill rotWithShape="1">
          <a:blip r:embed="rId2"/>
          <a:srcRect l="88871" r="470" b="33926"/>
          <a:stretch/>
        </p:blipFill>
        <p:spPr>
          <a:xfrm>
            <a:off x="7529514" y="-6531"/>
            <a:ext cx="2043111" cy="5421494"/>
          </a:xfrm>
          <a:prstGeom prst="rect">
            <a:avLst/>
          </a:prstGeom>
        </p:spPr>
      </p:pic>
      <p:pic>
        <p:nvPicPr>
          <p:cNvPr id="9" name="Picture 8" descr="A picture containing sky, outdoor, mountain, rock&#10;&#10;Description automatically generated">
            <a:extLst>
              <a:ext uri="{FF2B5EF4-FFF2-40B4-BE49-F238E27FC236}">
                <a16:creationId xmlns:a16="http://schemas.microsoft.com/office/drawing/2014/main" id="{584E1180-77A9-ED48-96A5-C405D98F3101}"/>
              </a:ext>
            </a:extLst>
          </p:cNvPr>
          <p:cNvPicPr>
            <a:picLocks noChangeAspect="1"/>
          </p:cNvPicPr>
          <p:nvPr/>
        </p:nvPicPr>
        <p:blipFill rotWithShape="1">
          <a:blip r:embed="rId2"/>
          <a:srcRect l="88871" r="470" b="33926"/>
          <a:stretch/>
        </p:blipFill>
        <p:spPr>
          <a:xfrm flipH="1">
            <a:off x="9220197" y="-13063"/>
            <a:ext cx="2971802" cy="5421494"/>
          </a:xfrm>
          <a:prstGeom prst="rect">
            <a:avLst/>
          </a:prstGeom>
        </p:spPr>
      </p:pic>
      <p:pic>
        <p:nvPicPr>
          <p:cNvPr id="11" name="Picture 10" descr="A picture containing sky, outdoor, mountain, rock&#10;&#10;Description automatically generated">
            <a:extLst>
              <a:ext uri="{FF2B5EF4-FFF2-40B4-BE49-F238E27FC236}">
                <a16:creationId xmlns:a16="http://schemas.microsoft.com/office/drawing/2014/main" id="{04C3AE7D-65DE-0F49-AB78-0BD8BB113F38}"/>
              </a:ext>
            </a:extLst>
          </p:cNvPr>
          <p:cNvPicPr>
            <a:picLocks noChangeAspect="1"/>
          </p:cNvPicPr>
          <p:nvPr/>
        </p:nvPicPr>
        <p:blipFill rotWithShape="1">
          <a:blip r:embed="rId2"/>
          <a:srcRect l="88871" t="46301" r="470" b="33926"/>
          <a:stretch/>
        </p:blipFill>
        <p:spPr>
          <a:xfrm rot="10800000" flipH="1">
            <a:off x="4467824" y="5414962"/>
            <a:ext cx="3061689" cy="1443037"/>
          </a:xfrm>
          <a:prstGeom prst="rect">
            <a:avLst/>
          </a:prstGeom>
        </p:spPr>
      </p:pic>
      <p:pic>
        <p:nvPicPr>
          <p:cNvPr id="12" name="Picture 11" descr="A picture containing sky, outdoor, mountain, rock&#10;&#10;Description automatically generated">
            <a:extLst>
              <a:ext uri="{FF2B5EF4-FFF2-40B4-BE49-F238E27FC236}">
                <a16:creationId xmlns:a16="http://schemas.microsoft.com/office/drawing/2014/main" id="{1CF82ABF-F811-C441-8A5B-A87AF94AFF78}"/>
              </a:ext>
            </a:extLst>
          </p:cNvPr>
          <p:cNvPicPr>
            <a:picLocks noChangeAspect="1"/>
          </p:cNvPicPr>
          <p:nvPr/>
        </p:nvPicPr>
        <p:blipFill rotWithShape="1">
          <a:blip r:embed="rId2"/>
          <a:srcRect l="88871" t="46301" r="470" b="33926"/>
          <a:stretch/>
        </p:blipFill>
        <p:spPr>
          <a:xfrm rot="10800000">
            <a:off x="7529513" y="5414962"/>
            <a:ext cx="2771774" cy="1443037"/>
          </a:xfrm>
          <a:prstGeom prst="rect">
            <a:avLst/>
          </a:prstGeom>
        </p:spPr>
      </p:pic>
      <p:pic>
        <p:nvPicPr>
          <p:cNvPr id="13" name="Picture 12" descr="A picture containing sky, outdoor, mountain, rock&#10;&#10;Description automatically generated">
            <a:extLst>
              <a:ext uri="{FF2B5EF4-FFF2-40B4-BE49-F238E27FC236}">
                <a16:creationId xmlns:a16="http://schemas.microsoft.com/office/drawing/2014/main" id="{0383B2FB-E0AF-4B48-B80E-D04F7106730B}"/>
              </a:ext>
            </a:extLst>
          </p:cNvPr>
          <p:cNvPicPr>
            <a:picLocks noChangeAspect="1"/>
          </p:cNvPicPr>
          <p:nvPr/>
        </p:nvPicPr>
        <p:blipFill rotWithShape="1">
          <a:blip r:embed="rId2"/>
          <a:srcRect l="88871" t="46301" r="470" b="33926"/>
          <a:stretch/>
        </p:blipFill>
        <p:spPr>
          <a:xfrm rot="10800000" flipH="1">
            <a:off x="10301287" y="5414962"/>
            <a:ext cx="1890712" cy="1443037"/>
          </a:xfrm>
          <a:prstGeom prst="rect">
            <a:avLst/>
          </a:prstGeom>
        </p:spPr>
      </p:pic>
      <p:pic>
        <p:nvPicPr>
          <p:cNvPr id="21" name="Picture 20" descr="A picture containing sky, outdoor, mountain, rock&#10;&#10;Description automatically generated">
            <a:extLst>
              <a:ext uri="{FF2B5EF4-FFF2-40B4-BE49-F238E27FC236}">
                <a16:creationId xmlns:a16="http://schemas.microsoft.com/office/drawing/2014/main" id="{BE29B6CF-E19F-BB44-920D-EE9FE5E8CFD6}"/>
              </a:ext>
            </a:extLst>
          </p:cNvPr>
          <p:cNvPicPr>
            <a:picLocks noChangeAspect="1"/>
          </p:cNvPicPr>
          <p:nvPr/>
        </p:nvPicPr>
        <p:blipFill>
          <a:blip r:embed="rId2"/>
          <a:stretch>
            <a:fillRect/>
          </a:stretch>
        </p:blipFill>
        <p:spPr>
          <a:xfrm>
            <a:off x="0" y="-1"/>
            <a:ext cx="4467820" cy="6877593"/>
          </a:xfrm>
          <a:prstGeom prst="rect">
            <a:avLst/>
          </a:prstGeom>
        </p:spPr>
      </p:pic>
      <p:sp>
        <p:nvSpPr>
          <p:cNvPr id="14" name="TextBox 13">
            <a:extLst>
              <a:ext uri="{FF2B5EF4-FFF2-40B4-BE49-F238E27FC236}">
                <a16:creationId xmlns:a16="http://schemas.microsoft.com/office/drawing/2014/main" id="{472D20A8-EE06-9C47-AF95-7C41E689364F}"/>
              </a:ext>
            </a:extLst>
          </p:cNvPr>
          <p:cNvSpPr txBox="1"/>
          <p:nvPr/>
        </p:nvSpPr>
        <p:spPr>
          <a:xfrm>
            <a:off x="749808" y="1176637"/>
            <a:ext cx="10692384" cy="4524315"/>
          </a:xfrm>
          <a:prstGeom prst="rect">
            <a:avLst/>
          </a:prstGeom>
          <a:solidFill>
            <a:schemeClr val="bg2">
              <a:lumMod val="10000"/>
            </a:schemeClr>
          </a:solidFill>
        </p:spPr>
        <p:txBody>
          <a:bodyPr wrap="square" rtlCol="0">
            <a:spAutoFit/>
          </a:bodyPr>
          <a:lstStyle/>
          <a:p>
            <a:r>
              <a:rPr lang="en-US" sz="4800" baseline="30000" dirty="0">
                <a:solidFill>
                  <a:schemeClr val="bg1"/>
                </a:solidFill>
                <a:latin typeface="Arial Nova" panose="020B0504020202020204" pitchFamily="34" charset="0"/>
              </a:rPr>
              <a:t>8</a:t>
            </a:r>
            <a:r>
              <a:rPr lang="en-US" sz="4800" dirty="0">
                <a:solidFill>
                  <a:schemeClr val="bg1"/>
                </a:solidFill>
                <a:latin typeface="Arial Nova" panose="020B0504020202020204" pitchFamily="34" charset="0"/>
              </a:rPr>
              <a:t> "And how is it that we each hear them in our own language to which we were born? </a:t>
            </a:r>
            <a:r>
              <a:rPr lang="en-US" sz="4800" baseline="30000" dirty="0">
                <a:solidFill>
                  <a:schemeClr val="bg1"/>
                </a:solidFill>
                <a:latin typeface="Arial Nova" panose="020B0504020202020204" pitchFamily="34" charset="0"/>
              </a:rPr>
              <a:t>9</a:t>
            </a:r>
            <a:r>
              <a:rPr lang="en-US" sz="4800" dirty="0">
                <a:solidFill>
                  <a:schemeClr val="bg1"/>
                </a:solidFill>
                <a:latin typeface="Arial Nova" panose="020B0504020202020204" pitchFamily="34" charset="0"/>
              </a:rPr>
              <a:t> "Parthians and Medes and Elamites, and residents of Mesopotamia, Judea and Cappadocia, Pontus and Asia, </a:t>
            </a:r>
            <a:endParaRPr lang="en-US" sz="4400" dirty="0">
              <a:solidFill>
                <a:schemeClr val="bg1"/>
              </a:solidFill>
              <a:latin typeface="Arial Nova" panose="020B0504020202020204" pitchFamily="34" charset="0"/>
            </a:endParaRPr>
          </a:p>
        </p:txBody>
      </p:sp>
    </p:spTree>
    <p:extLst>
      <p:ext uri="{BB962C8B-B14F-4D97-AF65-F5344CB8AC3E}">
        <p14:creationId xmlns:p14="http://schemas.microsoft.com/office/powerpoint/2010/main" val="2216596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pic>
        <p:nvPicPr>
          <p:cNvPr id="6" name="Picture 5" descr="A picture containing sky, outdoor, mountain, rock&#10;&#10;Description automatically generated">
            <a:extLst>
              <a:ext uri="{FF2B5EF4-FFF2-40B4-BE49-F238E27FC236}">
                <a16:creationId xmlns:a16="http://schemas.microsoft.com/office/drawing/2014/main" id="{820EE794-E2BF-A44F-9D23-1F5BDEC3F443}"/>
              </a:ext>
            </a:extLst>
          </p:cNvPr>
          <p:cNvPicPr>
            <a:picLocks noChangeAspect="1"/>
          </p:cNvPicPr>
          <p:nvPr/>
        </p:nvPicPr>
        <p:blipFill rotWithShape="1">
          <a:blip r:embed="rId2"/>
          <a:srcRect l="88871" r="470" b="33926"/>
          <a:stretch/>
        </p:blipFill>
        <p:spPr>
          <a:xfrm flipH="1">
            <a:off x="4467824" y="0"/>
            <a:ext cx="3061687" cy="5421494"/>
          </a:xfrm>
          <a:prstGeom prst="rect">
            <a:avLst/>
          </a:prstGeom>
        </p:spPr>
      </p:pic>
      <p:pic>
        <p:nvPicPr>
          <p:cNvPr id="8" name="Picture 7" descr="A picture containing sky, outdoor, mountain, rock&#10;&#10;Description automatically generated">
            <a:extLst>
              <a:ext uri="{FF2B5EF4-FFF2-40B4-BE49-F238E27FC236}">
                <a16:creationId xmlns:a16="http://schemas.microsoft.com/office/drawing/2014/main" id="{300DD3DA-51BA-7243-9D2E-7D1CEB137A6B}"/>
              </a:ext>
            </a:extLst>
          </p:cNvPr>
          <p:cNvPicPr>
            <a:picLocks noChangeAspect="1"/>
          </p:cNvPicPr>
          <p:nvPr/>
        </p:nvPicPr>
        <p:blipFill rotWithShape="1">
          <a:blip r:embed="rId2"/>
          <a:srcRect l="88871" r="470" b="33926"/>
          <a:stretch/>
        </p:blipFill>
        <p:spPr>
          <a:xfrm>
            <a:off x="7529514" y="-6531"/>
            <a:ext cx="2043111" cy="5421494"/>
          </a:xfrm>
          <a:prstGeom prst="rect">
            <a:avLst/>
          </a:prstGeom>
        </p:spPr>
      </p:pic>
      <p:pic>
        <p:nvPicPr>
          <p:cNvPr id="9" name="Picture 8" descr="A picture containing sky, outdoor, mountain, rock&#10;&#10;Description automatically generated">
            <a:extLst>
              <a:ext uri="{FF2B5EF4-FFF2-40B4-BE49-F238E27FC236}">
                <a16:creationId xmlns:a16="http://schemas.microsoft.com/office/drawing/2014/main" id="{584E1180-77A9-ED48-96A5-C405D98F3101}"/>
              </a:ext>
            </a:extLst>
          </p:cNvPr>
          <p:cNvPicPr>
            <a:picLocks noChangeAspect="1"/>
          </p:cNvPicPr>
          <p:nvPr/>
        </p:nvPicPr>
        <p:blipFill rotWithShape="1">
          <a:blip r:embed="rId2"/>
          <a:srcRect l="88871" r="470" b="33926"/>
          <a:stretch/>
        </p:blipFill>
        <p:spPr>
          <a:xfrm flipH="1">
            <a:off x="9220197" y="-13063"/>
            <a:ext cx="2971802" cy="5421494"/>
          </a:xfrm>
          <a:prstGeom prst="rect">
            <a:avLst/>
          </a:prstGeom>
        </p:spPr>
      </p:pic>
      <p:pic>
        <p:nvPicPr>
          <p:cNvPr id="11" name="Picture 10" descr="A picture containing sky, outdoor, mountain, rock&#10;&#10;Description automatically generated">
            <a:extLst>
              <a:ext uri="{FF2B5EF4-FFF2-40B4-BE49-F238E27FC236}">
                <a16:creationId xmlns:a16="http://schemas.microsoft.com/office/drawing/2014/main" id="{04C3AE7D-65DE-0F49-AB78-0BD8BB113F38}"/>
              </a:ext>
            </a:extLst>
          </p:cNvPr>
          <p:cNvPicPr>
            <a:picLocks noChangeAspect="1"/>
          </p:cNvPicPr>
          <p:nvPr/>
        </p:nvPicPr>
        <p:blipFill rotWithShape="1">
          <a:blip r:embed="rId2"/>
          <a:srcRect l="88871" t="46301" r="470" b="33926"/>
          <a:stretch/>
        </p:blipFill>
        <p:spPr>
          <a:xfrm rot="10800000" flipH="1">
            <a:off x="4467824" y="5414962"/>
            <a:ext cx="3061689" cy="1443037"/>
          </a:xfrm>
          <a:prstGeom prst="rect">
            <a:avLst/>
          </a:prstGeom>
        </p:spPr>
      </p:pic>
      <p:pic>
        <p:nvPicPr>
          <p:cNvPr id="12" name="Picture 11" descr="A picture containing sky, outdoor, mountain, rock&#10;&#10;Description automatically generated">
            <a:extLst>
              <a:ext uri="{FF2B5EF4-FFF2-40B4-BE49-F238E27FC236}">
                <a16:creationId xmlns:a16="http://schemas.microsoft.com/office/drawing/2014/main" id="{1CF82ABF-F811-C441-8A5B-A87AF94AFF78}"/>
              </a:ext>
            </a:extLst>
          </p:cNvPr>
          <p:cNvPicPr>
            <a:picLocks noChangeAspect="1"/>
          </p:cNvPicPr>
          <p:nvPr/>
        </p:nvPicPr>
        <p:blipFill rotWithShape="1">
          <a:blip r:embed="rId2"/>
          <a:srcRect l="88871" t="46301" r="470" b="33926"/>
          <a:stretch/>
        </p:blipFill>
        <p:spPr>
          <a:xfrm rot="10800000">
            <a:off x="7529513" y="5414962"/>
            <a:ext cx="2771774" cy="1443037"/>
          </a:xfrm>
          <a:prstGeom prst="rect">
            <a:avLst/>
          </a:prstGeom>
        </p:spPr>
      </p:pic>
      <p:pic>
        <p:nvPicPr>
          <p:cNvPr id="13" name="Picture 12" descr="A picture containing sky, outdoor, mountain, rock&#10;&#10;Description automatically generated">
            <a:extLst>
              <a:ext uri="{FF2B5EF4-FFF2-40B4-BE49-F238E27FC236}">
                <a16:creationId xmlns:a16="http://schemas.microsoft.com/office/drawing/2014/main" id="{0383B2FB-E0AF-4B48-B80E-D04F7106730B}"/>
              </a:ext>
            </a:extLst>
          </p:cNvPr>
          <p:cNvPicPr>
            <a:picLocks noChangeAspect="1"/>
          </p:cNvPicPr>
          <p:nvPr/>
        </p:nvPicPr>
        <p:blipFill rotWithShape="1">
          <a:blip r:embed="rId2"/>
          <a:srcRect l="88871" t="46301" r="470" b="33926"/>
          <a:stretch/>
        </p:blipFill>
        <p:spPr>
          <a:xfrm rot="10800000" flipH="1">
            <a:off x="10301287" y="5414962"/>
            <a:ext cx="1890712" cy="1443037"/>
          </a:xfrm>
          <a:prstGeom prst="rect">
            <a:avLst/>
          </a:prstGeom>
        </p:spPr>
      </p:pic>
      <p:pic>
        <p:nvPicPr>
          <p:cNvPr id="21" name="Picture 20" descr="A picture containing sky, outdoor, mountain, rock&#10;&#10;Description automatically generated">
            <a:extLst>
              <a:ext uri="{FF2B5EF4-FFF2-40B4-BE49-F238E27FC236}">
                <a16:creationId xmlns:a16="http://schemas.microsoft.com/office/drawing/2014/main" id="{BE29B6CF-E19F-BB44-920D-EE9FE5E8CFD6}"/>
              </a:ext>
            </a:extLst>
          </p:cNvPr>
          <p:cNvPicPr>
            <a:picLocks noChangeAspect="1"/>
          </p:cNvPicPr>
          <p:nvPr/>
        </p:nvPicPr>
        <p:blipFill>
          <a:blip r:embed="rId2"/>
          <a:stretch>
            <a:fillRect/>
          </a:stretch>
        </p:blipFill>
        <p:spPr>
          <a:xfrm>
            <a:off x="0" y="-1"/>
            <a:ext cx="4467820" cy="6877593"/>
          </a:xfrm>
          <a:prstGeom prst="rect">
            <a:avLst/>
          </a:prstGeom>
        </p:spPr>
      </p:pic>
      <p:sp>
        <p:nvSpPr>
          <p:cNvPr id="14" name="TextBox 13">
            <a:extLst>
              <a:ext uri="{FF2B5EF4-FFF2-40B4-BE49-F238E27FC236}">
                <a16:creationId xmlns:a16="http://schemas.microsoft.com/office/drawing/2014/main" id="{472D20A8-EE06-9C47-AF95-7C41E689364F}"/>
              </a:ext>
            </a:extLst>
          </p:cNvPr>
          <p:cNvSpPr txBox="1"/>
          <p:nvPr/>
        </p:nvSpPr>
        <p:spPr>
          <a:xfrm>
            <a:off x="652475" y="1436506"/>
            <a:ext cx="10692384" cy="4524315"/>
          </a:xfrm>
          <a:prstGeom prst="rect">
            <a:avLst/>
          </a:prstGeom>
          <a:solidFill>
            <a:schemeClr val="bg2">
              <a:lumMod val="10000"/>
            </a:schemeClr>
          </a:solidFill>
        </p:spPr>
        <p:txBody>
          <a:bodyPr wrap="square" rtlCol="0">
            <a:spAutoFit/>
          </a:bodyPr>
          <a:lstStyle/>
          <a:p>
            <a:r>
              <a:rPr lang="en-US" sz="4800" baseline="30000" dirty="0">
                <a:solidFill>
                  <a:schemeClr val="bg1"/>
                </a:solidFill>
                <a:latin typeface="Arial Nova" panose="020B0504020202020204" pitchFamily="34" charset="0"/>
              </a:rPr>
              <a:t>10</a:t>
            </a:r>
            <a:r>
              <a:rPr lang="en-US" sz="4800" dirty="0">
                <a:solidFill>
                  <a:schemeClr val="bg1"/>
                </a:solidFill>
                <a:latin typeface="Arial Nova" panose="020B0504020202020204" pitchFamily="34" charset="0"/>
              </a:rPr>
              <a:t> Phrygia and Pamphylia, Egypt and the districts of Libya around Cyrene, and visitors from Rome, both Jews and proselytes, </a:t>
            </a:r>
            <a:r>
              <a:rPr lang="en-US" sz="4800" baseline="30000" dirty="0">
                <a:solidFill>
                  <a:schemeClr val="bg1"/>
                </a:solidFill>
                <a:latin typeface="Arial Nova" panose="020B0504020202020204" pitchFamily="34" charset="0"/>
              </a:rPr>
              <a:t>11</a:t>
            </a:r>
            <a:r>
              <a:rPr lang="en-US" sz="4800" dirty="0">
                <a:solidFill>
                  <a:schemeClr val="bg1"/>
                </a:solidFill>
                <a:latin typeface="Arial Nova" panose="020B0504020202020204" pitchFamily="34" charset="0"/>
              </a:rPr>
              <a:t> Cretans and Arabs-- we hear them in our own tongues speaking of the mighty deeds of God."</a:t>
            </a:r>
            <a:endParaRPr lang="en-US" sz="4400" dirty="0">
              <a:solidFill>
                <a:schemeClr val="bg1"/>
              </a:solidFill>
              <a:latin typeface="Arial Nova" panose="020B0504020202020204" pitchFamily="34" charset="0"/>
            </a:endParaRPr>
          </a:p>
        </p:txBody>
      </p:sp>
    </p:spTree>
    <p:extLst>
      <p:ext uri="{BB962C8B-B14F-4D97-AF65-F5344CB8AC3E}">
        <p14:creationId xmlns:p14="http://schemas.microsoft.com/office/powerpoint/2010/main" val="873872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pic>
        <p:nvPicPr>
          <p:cNvPr id="6" name="Picture 5" descr="A picture containing sky, outdoor, mountain, rock&#10;&#10;Description automatically generated">
            <a:extLst>
              <a:ext uri="{FF2B5EF4-FFF2-40B4-BE49-F238E27FC236}">
                <a16:creationId xmlns:a16="http://schemas.microsoft.com/office/drawing/2014/main" id="{820EE794-E2BF-A44F-9D23-1F5BDEC3F443}"/>
              </a:ext>
            </a:extLst>
          </p:cNvPr>
          <p:cNvPicPr>
            <a:picLocks noChangeAspect="1"/>
          </p:cNvPicPr>
          <p:nvPr/>
        </p:nvPicPr>
        <p:blipFill rotWithShape="1">
          <a:blip r:embed="rId2"/>
          <a:srcRect l="88871" r="470" b="33926"/>
          <a:stretch/>
        </p:blipFill>
        <p:spPr>
          <a:xfrm flipH="1">
            <a:off x="4467824" y="0"/>
            <a:ext cx="3061687" cy="5421494"/>
          </a:xfrm>
          <a:prstGeom prst="rect">
            <a:avLst/>
          </a:prstGeom>
        </p:spPr>
      </p:pic>
      <p:pic>
        <p:nvPicPr>
          <p:cNvPr id="8" name="Picture 7" descr="A picture containing sky, outdoor, mountain, rock&#10;&#10;Description automatically generated">
            <a:extLst>
              <a:ext uri="{FF2B5EF4-FFF2-40B4-BE49-F238E27FC236}">
                <a16:creationId xmlns:a16="http://schemas.microsoft.com/office/drawing/2014/main" id="{300DD3DA-51BA-7243-9D2E-7D1CEB137A6B}"/>
              </a:ext>
            </a:extLst>
          </p:cNvPr>
          <p:cNvPicPr>
            <a:picLocks noChangeAspect="1"/>
          </p:cNvPicPr>
          <p:nvPr/>
        </p:nvPicPr>
        <p:blipFill rotWithShape="1">
          <a:blip r:embed="rId2"/>
          <a:srcRect l="88871" r="470" b="33926"/>
          <a:stretch/>
        </p:blipFill>
        <p:spPr>
          <a:xfrm>
            <a:off x="7529514" y="-6531"/>
            <a:ext cx="2043111" cy="5421494"/>
          </a:xfrm>
          <a:prstGeom prst="rect">
            <a:avLst/>
          </a:prstGeom>
        </p:spPr>
      </p:pic>
      <p:pic>
        <p:nvPicPr>
          <p:cNvPr id="9" name="Picture 8" descr="A picture containing sky, outdoor, mountain, rock&#10;&#10;Description automatically generated">
            <a:extLst>
              <a:ext uri="{FF2B5EF4-FFF2-40B4-BE49-F238E27FC236}">
                <a16:creationId xmlns:a16="http://schemas.microsoft.com/office/drawing/2014/main" id="{584E1180-77A9-ED48-96A5-C405D98F3101}"/>
              </a:ext>
            </a:extLst>
          </p:cNvPr>
          <p:cNvPicPr>
            <a:picLocks noChangeAspect="1"/>
          </p:cNvPicPr>
          <p:nvPr/>
        </p:nvPicPr>
        <p:blipFill rotWithShape="1">
          <a:blip r:embed="rId2"/>
          <a:srcRect l="88871" r="470" b="33926"/>
          <a:stretch/>
        </p:blipFill>
        <p:spPr>
          <a:xfrm flipH="1">
            <a:off x="9220197" y="-13063"/>
            <a:ext cx="2971802" cy="5421494"/>
          </a:xfrm>
          <a:prstGeom prst="rect">
            <a:avLst/>
          </a:prstGeom>
        </p:spPr>
      </p:pic>
      <p:pic>
        <p:nvPicPr>
          <p:cNvPr id="11" name="Picture 10" descr="A picture containing sky, outdoor, mountain, rock&#10;&#10;Description automatically generated">
            <a:extLst>
              <a:ext uri="{FF2B5EF4-FFF2-40B4-BE49-F238E27FC236}">
                <a16:creationId xmlns:a16="http://schemas.microsoft.com/office/drawing/2014/main" id="{04C3AE7D-65DE-0F49-AB78-0BD8BB113F38}"/>
              </a:ext>
            </a:extLst>
          </p:cNvPr>
          <p:cNvPicPr>
            <a:picLocks noChangeAspect="1"/>
          </p:cNvPicPr>
          <p:nvPr/>
        </p:nvPicPr>
        <p:blipFill rotWithShape="1">
          <a:blip r:embed="rId2"/>
          <a:srcRect l="88871" t="46301" r="470" b="33926"/>
          <a:stretch/>
        </p:blipFill>
        <p:spPr>
          <a:xfrm rot="10800000" flipH="1">
            <a:off x="4467824" y="5414962"/>
            <a:ext cx="3061689" cy="1443037"/>
          </a:xfrm>
          <a:prstGeom prst="rect">
            <a:avLst/>
          </a:prstGeom>
        </p:spPr>
      </p:pic>
      <p:pic>
        <p:nvPicPr>
          <p:cNvPr id="12" name="Picture 11" descr="A picture containing sky, outdoor, mountain, rock&#10;&#10;Description automatically generated">
            <a:extLst>
              <a:ext uri="{FF2B5EF4-FFF2-40B4-BE49-F238E27FC236}">
                <a16:creationId xmlns:a16="http://schemas.microsoft.com/office/drawing/2014/main" id="{1CF82ABF-F811-C441-8A5B-A87AF94AFF78}"/>
              </a:ext>
            </a:extLst>
          </p:cNvPr>
          <p:cNvPicPr>
            <a:picLocks noChangeAspect="1"/>
          </p:cNvPicPr>
          <p:nvPr/>
        </p:nvPicPr>
        <p:blipFill rotWithShape="1">
          <a:blip r:embed="rId2"/>
          <a:srcRect l="88871" t="46301" r="470" b="33926"/>
          <a:stretch/>
        </p:blipFill>
        <p:spPr>
          <a:xfrm rot="10800000">
            <a:off x="7529513" y="5414962"/>
            <a:ext cx="2771774" cy="1443037"/>
          </a:xfrm>
          <a:prstGeom prst="rect">
            <a:avLst/>
          </a:prstGeom>
        </p:spPr>
      </p:pic>
      <p:pic>
        <p:nvPicPr>
          <p:cNvPr id="13" name="Picture 12" descr="A picture containing sky, outdoor, mountain, rock&#10;&#10;Description automatically generated">
            <a:extLst>
              <a:ext uri="{FF2B5EF4-FFF2-40B4-BE49-F238E27FC236}">
                <a16:creationId xmlns:a16="http://schemas.microsoft.com/office/drawing/2014/main" id="{0383B2FB-E0AF-4B48-B80E-D04F7106730B}"/>
              </a:ext>
            </a:extLst>
          </p:cNvPr>
          <p:cNvPicPr>
            <a:picLocks noChangeAspect="1"/>
          </p:cNvPicPr>
          <p:nvPr/>
        </p:nvPicPr>
        <p:blipFill rotWithShape="1">
          <a:blip r:embed="rId2"/>
          <a:srcRect l="88871" t="46301" r="470" b="33926"/>
          <a:stretch/>
        </p:blipFill>
        <p:spPr>
          <a:xfrm rot="10800000" flipH="1">
            <a:off x="10301287" y="5414962"/>
            <a:ext cx="1890712" cy="1443037"/>
          </a:xfrm>
          <a:prstGeom prst="rect">
            <a:avLst/>
          </a:prstGeom>
        </p:spPr>
      </p:pic>
      <p:pic>
        <p:nvPicPr>
          <p:cNvPr id="21" name="Picture 20" descr="A picture containing sky, outdoor, mountain, rock&#10;&#10;Description automatically generated">
            <a:extLst>
              <a:ext uri="{FF2B5EF4-FFF2-40B4-BE49-F238E27FC236}">
                <a16:creationId xmlns:a16="http://schemas.microsoft.com/office/drawing/2014/main" id="{BE29B6CF-E19F-BB44-920D-EE9FE5E8CFD6}"/>
              </a:ext>
            </a:extLst>
          </p:cNvPr>
          <p:cNvPicPr>
            <a:picLocks noChangeAspect="1"/>
          </p:cNvPicPr>
          <p:nvPr/>
        </p:nvPicPr>
        <p:blipFill>
          <a:blip r:embed="rId2"/>
          <a:stretch>
            <a:fillRect/>
          </a:stretch>
        </p:blipFill>
        <p:spPr>
          <a:xfrm>
            <a:off x="0" y="-1"/>
            <a:ext cx="4467820" cy="6877593"/>
          </a:xfrm>
          <a:prstGeom prst="rect">
            <a:avLst/>
          </a:prstGeom>
        </p:spPr>
      </p:pic>
      <p:sp>
        <p:nvSpPr>
          <p:cNvPr id="14" name="TextBox 13">
            <a:extLst>
              <a:ext uri="{FF2B5EF4-FFF2-40B4-BE49-F238E27FC236}">
                <a16:creationId xmlns:a16="http://schemas.microsoft.com/office/drawing/2014/main" id="{472D20A8-EE06-9C47-AF95-7C41E689364F}"/>
              </a:ext>
            </a:extLst>
          </p:cNvPr>
          <p:cNvSpPr txBox="1"/>
          <p:nvPr/>
        </p:nvSpPr>
        <p:spPr>
          <a:xfrm>
            <a:off x="762203" y="838083"/>
            <a:ext cx="10472928" cy="5201424"/>
          </a:xfrm>
          <a:prstGeom prst="rect">
            <a:avLst/>
          </a:prstGeom>
          <a:solidFill>
            <a:schemeClr val="bg2">
              <a:lumMod val="10000"/>
            </a:schemeClr>
          </a:solidFill>
        </p:spPr>
        <p:txBody>
          <a:bodyPr wrap="square" rtlCol="0">
            <a:spAutoFit/>
          </a:bodyPr>
          <a:lstStyle/>
          <a:p>
            <a:r>
              <a:rPr lang="en-US" sz="4800" baseline="30000" dirty="0">
                <a:solidFill>
                  <a:schemeClr val="bg1"/>
                </a:solidFill>
                <a:latin typeface="Arial Nova" panose="020B0504020202020204" pitchFamily="34" charset="0"/>
              </a:rPr>
              <a:t>12</a:t>
            </a:r>
            <a:r>
              <a:rPr lang="en-US" sz="4800" dirty="0">
                <a:solidFill>
                  <a:schemeClr val="bg1"/>
                </a:solidFill>
                <a:latin typeface="Arial Nova" panose="020B0504020202020204" pitchFamily="34" charset="0"/>
              </a:rPr>
              <a:t> And they all continued in amazement and great perplexity, saying to one another, "What does this mean?" </a:t>
            </a:r>
            <a:r>
              <a:rPr lang="en-US" sz="4800" baseline="30000" dirty="0">
                <a:solidFill>
                  <a:schemeClr val="bg1"/>
                </a:solidFill>
                <a:latin typeface="Arial Nova" panose="020B0504020202020204" pitchFamily="34" charset="0"/>
              </a:rPr>
              <a:t>13</a:t>
            </a:r>
            <a:r>
              <a:rPr lang="en-US" sz="4800" dirty="0">
                <a:solidFill>
                  <a:schemeClr val="bg1"/>
                </a:solidFill>
                <a:latin typeface="Arial Nova" panose="020B0504020202020204" pitchFamily="34" charset="0"/>
              </a:rPr>
              <a:t> But others were mocking and saying, "They are full of sweet wine."(Acts 2:4-13)</a:t>
            </a:r>
          </a:p>
          <a:p>
            <a:endParaRPr lang="en-US" sz="4400" dirty="0">
              <a:solidFill>
                <a:schemeClr val="bg1"/>
              </a:solidFill>
              <a:latin typeface="Arial Nova" panose="020B0504020202020204" pitchFamily="34" charset="0"/>
            </a:endParaRPr>
          </a:p>
        </p:txBody>
      </p:sp>
    </p:spTree>
    <p:extLst>
      <p:ext uri="{BB962C8B-B14F-4D97-AF65-F5344CB8AC3E}">
        <p14:creationId xmlns:p14="http://schemas.microsoft.com/office/powerpoint/2010/main" val="2797033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pic>
        <p:nvPicPr>
          <p:cNvPr id="6" name="Picture 5" descr="A picture containing sky, outdoor, mountain, rock&#10;&#10;Description automatically generated">
            <a:extLst>
              <a:ext uri="{FF2B5EF4-FFF2-40B4-BE49-F238E27FC236}">
                <a16:creationId xmlns:a16="http://schemas.microsoft.com/office/drawing/2014/main" id="{820EE794-E2BF-A44F-9D23-1F5BDEC3F443}"/>
              </a:ext>
            </a:extLst>
          </p:cNvPr>
          <p:cNvPicPr>
            <a:picLocks noChangeAspect="1"/>
          </p:cNvPicPr>
          <p:nvPr/>
        </p:nvPicPr>
        <p:blipFill rotWithShape="1">
          <a:blip r:embed="rId2"/>
          <a:srcRect l="88871" r="470" b="33926"/>
          <a:stretch/>
        </p:blipFill>
        <p:spPr>
          <a:xfrm flipH="1">
            <a:off x="4467824" y="0"/>
            <a:ext cx="3061687" cy="5421494"/>
          </a:xfrm>
          <a:prstGeom prst="rect">
            <a:avLst/>
          </a:prstGeom>
        </p:spPr>
      </p:pic>
      <p:pic>
        <p:nvPicPr>
          <p:cNvPr id="8" name="Picture 7" descr="A picture containing sky, outdoor, mountain, rock&#10;&#10;Description automatically generated">
            <a:extLst>
              <a:ext uri="{FF2B5EF4-FFF2-40B4-BE49-F238E27FC236}">
                <a16:creationId xmlns:a16="http://schemas.microsoft.com/office/drawing/2014/main" id="{300DD3DA-51BA-7243-9D2E-7D1CEB137A6B}"/>
              </a:ext>
            </a:extLst>
          </p:cNvPr>
          <p:cNvPicPr>
            <a:picLocks noChangeAspect="1"/>
          </p:cNvPicPr>
          <p:nvPr/>
        </p:nvPicPr>
        <p:blipFill rotWithShape="1">
          <a:blip r:embed="rId2"/>
          <a:srcRect l="88871" r="470" b="33926"/>
          <a:stretch/>
        </p:blipFill>
        <p:spPr>
          <a:xfrm>
            <a:off x="7529514" y="-6531"/>
            <a:ext cx="2043111" cy="5421494"/>
          </a:xfrm>
          <a:prstGeom prst="rect">
            <a:avLst/>
          </a:prstGeom>
        </p:spPr>
      </p:pic>
      <p:pic>
        <p:nvPicPr>
          <p:cNvPr id="9" name="Picture 8" descr="A picture containing sky, outdoor, mountain, rock&#10;&#10;Description automatically generated">
            <a:extLst>
              <a:ext uri="{FF2B5EF4-FFF2-40B4-BE49-F238E27FC236}">
                <a16:creationId xmlns:a16="http://schemas.microsoft.com/office/drawing/2014/main" id="{584E1180-77A9-ED48-96A5-C405D98F3101}"/>
              </a:ext>
            </a:extLst>
          </p:cNvPr>
          <p:cNvPicPr>
            <a:picLocks noChangeAspect="1"/>
          </p:cNvPicPr>
          <p:nvPr/>
        </p:nvPicPr>
        <p:blipFill rotWithShape="1">
          <a:blip r:embed="rId2"/>
          <a:srcRect l="88871" r="470" b="33926"/>
          <a:stretch/>
        </p:blipFill>
        <p:spPr>
          <a:xfrm flipH="1">
            <a:off x="9220197" y="-13063"/>
            <a:ext cx="2971802" cy="5421494"/>
          </a:xfrm>
          <a:prstGeom prst="rect">
            <a:avLst/>
          </a:prstGeom>
        </p:spPr>
      </p:pic>
      <p:pic>
        <p:nvPicPr>
          <p:cNvPr id="11" name="Picture 10" descr="A picture containing sky, outdoor, mountain, rock&#10;&#10;Description automatically generated">
            <a:extLst>
              <a:ext uri="{FF2B5EF4-FFF2-40B4-BE49-F238E27FC236}">
                <a16:creationId xmlns:a16="http://schemas.microsoft.com/office/drawing/2014/main" id="{04C3AE7D-65DE-0F49-AB78-0BD8BB113F38}"/>
              </a:ext>
            </a:extLst>
          </p:cNvPr>
          <p:cNvPicPr>
            <a:picLocks noChangeAspect="1"/>
          </p:cNvPicPr>
          <p:nvPr/>
        </p:nvPicPr>
        <p:blipFill rotWithShape="1">
          <a:blip r:embed="rId2"/>
          <a:srcRect l="88871" t="46301" r="470" b="33926"/>
          <a:stretch/>
        </p:blipFill>
        <p:spPr>
          <a:xfrm rot="10800000" flipH="1">
            <a:off x="4467824" y="5414962"/>
            <a:ext cx="3061689" cy="1443037"/>
          </a:xfrm>
          <a:prstGeom prst="rect">
            <a:avLst/>
          </a:prstGeom>
        </p:spPr>
      </p:pic>
      <p:pic>
        <p:nvPicPr>
          <p:cNvPr id="12" name="Picture 11" descr="A picture containing sky, outdoor, mountain, rock&#10;&#10;Description automatically generated">
            <a:extLst>
              <a:ext uri="{FF2B5EF4-FFF2-40B4-BE49-F238E27FC236}">
                <a16:creationId xmlns:a16="http://schemas.microsoft.com/office/drawing/2014/main" id="{1CF82ABF-F811-C441-8A5B-A87AF94AFF78}"/>
              </a:ext>
            </a:extLst>
          </p:cNvPr>
          <p:cNvPicPr>
            <a:picLocks noChangeAspect="1"/>
          </p:cNvPicPr>
          <p:nvPr/>
        </p:nvPicPr>
        <p:blipFill rotWithShape="1">
          <a:blip r:embed="rId2"/>
          <a:srcRect l="88871" t="46301" r="470" b="33926"/>
          <a:stretch/>
        </p:blipFill>
        <p:spPr>
          <a:xfrm rot="10800000">
            <a:off x="7529513" y="5414962"/>
            <a:ext cx="2771774" cy="1443037"/>
          </a:xfrm>
          <a:prstGeom prst="rect">
            <a:avLst/>
          </a:prstGeom>
        </p:spPr>
      </p:pic>
      <p:pic>
        <p:nvPicPr>
          <p:cNvPr id="13" name="Picture 12" descr="A picture containing sky, outdoor, mountain, rock&#10;&#10;Description automatically generated">
            <a:extLst>
              <a:ext uri="{FF2B5EF4-FFF2-40B4-BE49-F238E27FC236}">
                <a16:creationId xmlns:a16="http://schemas.microsoft.com/office/drawing/2014/main" id="{0383B2FB-E0AF-4B48-B80E-D04F7106730B}"/>
              </a:ext>
            </a:extLst>
          </p:cNvPr>
          <p:cNvPicPr>
            <a:picLocks noChangeAspect="1"/>
          </p:cNvPicPr>
          <p:nvPr/>
        </p:nvPicPr>
        <p:blipFill rotWithShape="1">
          <a:blip r:embed="rId2"/>
          <a:srcRect l="88871" t="46301" r="470" b="33926"/>
          <a:stretch/>
        </p:blipFill>
        <p:spPr>
          <a:xfrm rot="10800000" flipH="1">
            <a:off x="10301287" y="5414962"/>
            <a:ext cx="1890712" cy="1443037"/>
          </a:xfrm>
          <a:prstGeom prst="rect">
            <a:avLst/>
          </a:prstGeom>
        </p:spPr>
      </p:pic>
      <p:pic>
        <p:nvPicPr>
          <p:cNvPr id="21" name="Picture 20" descr="A picture containing sky, outdoor, mountain, rock&#10;&#10;Description automatically generated">
            <a:extLst>
              <a:ext uri="{FF2B5EF4-FFF2-40B4-BE49-F238E27FC236}">
                <a16:creationId xmlns:a16="http://schemas.microsoft.com/office/drawing/2014/main" id="{BE29B6CF-E19F-BB44-920D-EE9FE5E8CFD6}"/>
              </a:ext>
            </a:extLst>
          </p:cNvPr>
          <p:cNvPicPr>
            <a:picLocks noChangeAspect="1"/>
          </p:cNvPicPr>
          <p:nvPr/>
        </p:nvPicPr>
        <p:blipFill>
          <a:blip r:embed="rId2"/>
          <a:stretch>
            <a:fillRect/>
          </a:stretch>
        </p:blipFill>
        <p:spPr>
          <a:xfrm>
            <a:off x="0" y="-1"/>
            <a:ext cx="4467820" cy="6877593"/>
          </a:xfrm>
          <a:prstGeom prst="rect">
            <a:avLst/>
          </a:prstGeom>
        </p:spPr>
      </p:pic>
      <p:sp>
        <p:nvSpPr>
          <p:cNvPr id="14" name="TextBox 13">
            <a:extLst>
              <a:ext uri="{FF2B5EF4-FFF2-40B4-BE49-F238E27FC236}">
                <a16:creationId xmlns:a16="http://schemas.microsoft.com/office/drawing/2014/main" id="{472D20A8-EE06-9C47-AF95-7C41E689364F}"/>
              </a:ext>
            </a:extLst>
          </p:cNvPr>
          <p:cNvSpPr txBox="1"/>
          <p:nvPr/>
        </p:nvSpPr>
        <p:spPr>
          <a:xfrm>
            <a:off x="859536" y="437973"/>
            <a:ext cx="10472928" cy="6001643"/>
          </a:xfrm>
          <a:prstGeom prst="rect">
            <a:avLst/>
          </a:prstGeom>
          <a:solidFill>
            <a:schemeClr val="bg2">
              <a:lumMod val="10000"/>
            </a:schemeClr>
          </a:solidFill>
        </p:spPr>
        <p:txBody>
          <a:bodyPr wrap="square" rtlCol="0">
            <a:spAutoFit/>
          </a:bodyPr>
          <a:lstStyle/>
          <a:p>
            <a:r>
              <a:rPr lang="en-US" sz="4800" baseline="30000" dirty="0">
                <a:solidFill>
                  <a:schemeClr val="bg1"/>
                </a:solidFill>
                <a:latin typeface="Arial Nova" panose="020B0504020202020204" pitchFamily="34" charset="0"/>
              </a:rPr>
              <a:t>14</a:t>
            </a:r>
            <a:r>
              <a:rPr lang="en-US" sz="4800" dirty="0">
                <a:solidFill>
                  <a:schemeClr val="bg1"/>
                </a:solidFill>
                <a:latin typeface="Arial Nova" panose="020B0504020202020204" pitchFamily="34" charset="0"/>
              </a:rPr>
              <a:t> But Peter, taking his stand with the eleven, raised his voice and declared to them: "Men of Judea and all you who live in Jerusalem, let this be known to you and give heed to my words.</a:t>
            </a:r>
            <a:r>
              <a:rPr lang="en-US" sz="4800" baseline="30000" dirty="0">
                <a:solidFill>
                  <a:schemeClr val="bg1"/>
                </a:solidFill>
                <a:latin typeface="Arial Nova" panose="020B0504020202020204" pitchFamily="34" charset="0"/>
              </a:rPr>
              <a:t>15</a:t>
            </a:r>
            <a:r>
              <a:rPr lang="en-US" sz="4800" dirty="0">
                <a:solidFill>
                  <a:schemeClr val="bg1"/>
                </a:solidFill>
                <a:latin typeface="Arial Nova" panose="020B0504020202020204" pitchFamily="34" charset="0"/>
              </a:rPr>
              <a:t> "For these men are not drunk, as you suppose, for it is only the third hour of the day; </a:t>
            </a:r>
            <a:endParaRPr lang="en-US" sz="4400" dirty="0">
              <a:solidFill>
                <a:schemeClr val="bg1"/>
              </a:solidFill>
              <a:latin typeface="Arial Nova" panose="020B0504020202020204" pitchFamily="34" charset="0"/>
            </a:endParaRPr>
          </a:p>
        </p:txBody>
      </p:sp>
    </p:spTree>
    <p:extLst>
      <p:ext uri="{BB962C8B-B14F-4D97-AF65-F5344CB8AC3E}">
        <p14:creationId xmlns:p14="http://schemas.microsoft.com/office/powerpoint/2010/main" val="31681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pic>
        <p:nvPicPr>
          <p:cNvPr id="6" name="Picture 5" descr="A picture containing sky, outdoor, mountain, rock&#10;&#10;Description automatically generated">
            <a:extLst>
              <a:ext uri="{FF2B5EF4-FFF2-40B4-BE49-F238E27FC236}">
                <a16:creationId xmlns:a16="http://schemas.microsoft.com/office/drawing/2014/main" id="{820EE794-E2BF-A44F-9D23-1F5BDEC3F443}"/>
              </a:ext>
            </a:extLst>
          </p:cNvPr>
          <p:cNvPicPr>
            <a:picLocks noChangeAspect="1"/>
          </p:cNvPicPr>
          <p:nvPr/>
        </p:nvPicPr>
        <p:blipFill rotWithShape="1">
          <a:blip r:embed="rId2"/>
          <a:srcRect l="88871" r="470" b="33926"/>
          <a:stretch/>
        </p:blipFill>
        <p:spPr>
          <a:xfrm flipH="1">
            <a:off x="4467824" y="0"/>
            <a:ext cx="3061687" cy="5421494"/>
          </a:xfrm>
          <a:prstGeom prst="rect">
            <a:avLst/>
          </a:prstGeom>
        </p:spPr>
      </p:pic>
      <p:pic>
        <p:nvPicPr>
          <p:cNvPr id="8" name="Picture 7" descr="A picture containing sky, outdoor, mountain, rock&#10;&#10;Description automatically generated">
            <a:extLst>
              <a:ext uri="{FF2B5EF4-FFF2-40B4-BE49-F238E27FC236}">
                <a16:creationId xmlns:a16="http://schemas.microsoft.com/office/drawing/2014/main" id="{300DD3DA-51BA-7243-9D2E-7D1CEB137A6B}"/>
              </a:ext>
            </a:extLst>
          </p:cNvPr>
          <p:cNvPicPr>
            <a:picLocks noChangeAspect="1"/>
          </p:cNvPicPr>
          <p:nvPr/>
        </p:nvPicPr>
        <p:blipFill rotWithShape="1">
          <a:blip r:embed="rId2"/>
          <a:srcRect l="88871" r="470" b="33926"/>
          <a:stretch/>
        </p:blipFill>
        <p:spPr>
          <a:xfrm>
            <a:off x="7529514" y="-6531"/>
            <a:ext cx="2043111" cy="5421494"/>
          </a:xfrm>
          <a:prstGeom prst="rect">
            <a:avLst/>
          </a:prstGeom>
        </p:spPr>
      </p:pic>
      <p:pic>
        <p:nvPicPr>
          <p:cNvPr id="9" name="Picture 8" descr="A picture containing sky, outdoor, mountain, rock&#10;&#10;Description automatically generated">
            <a:extLst>
              <a:ext uri="{FF2B5EF4-FFF2-40B4-BE49-F238E27FC236}">
                <a16:creationId xmlns:a16="http://schemas.microsoft.com/office/drawing/2014/main" id="{584E1180-77A9-ED48-96A5-C405D98F3101}"/>
              </a:ext>
            </a:extLst>
          </p:cNvPr>
          <p:cNvPicPr>
            <a:picLocks noChangeAspect="1"/>
          </p:cNvPicPr>
          <p:nvPr/>
        </p:nvPicPr>
        <p:blipFill rotWithShape="1">
          <a:blip r:embed="rId2"/>
          <a:srcRect l="88871" r="470" b="33926"/>
          <a:stretch/>
        </p:blipFill>
        <p:spPr>
          <a:xfrm flipH="1">
            <a:off x="9220197" y="-13063"/>
            <a:ext cx="2971802" cy="5421494"/>
          </a:xfrm>
          <a:prstGeom prst="rect">
            <a:avLst/>
          </a:prstGeom>
        </p:spPr>
      </p:pic>
      <p:pic>
        <p:nvPicPr>
          <p:cNvPr id="11" name="Picture 10" descr="A picture containing sky, outdoor, mountain, rock&#10;&#10;Description automatically generated">
            <a:extLst>
              <a:ext uri="{FF2B5EF4-FFF2-40B4-BE49-F238E27FC236}">
                <a16:creationId xmlns:a16="http://schemas.microsoft.com/office/drawing/2014/main" id="{04C3AE7D-65DE-0F49-AB78-0BD8BB113F38}"/>
              </a:ext>
            </a:extLst>
          </p:cNvPr>
          <p:cNvPicPr>
            <a:picLocks noChangeAspect="1"/>
          </p:cNvPicPr>
          <p:nvPr/>
        </p:nvPicPr>
        <p:blipFill rotWithShape="1">
          <a:blip r:embed="rId2"/>
          <a:srcRect l="88871" t="46301" r="470" b="33926"/>
          <a:stretch/>
        </p:blipFill>
        <p:spPr>
          <a:xfrm rot="10800000" flipH="1">
            <a:off x="4467824" y="5414962"/>
            <a:ext cx="3061689" cy="1443037"/>
          </a:xfrm>
          <a:prstGeom prst="rect">
            <a:avLst/>
          </a:prstGeom>
        </p:spPr>
      </p:pic>
      <p:pic>
        <p:nvPicPr>
          <p:cNvPr id="12" name="Picture 11" descr="A picture containing sky, outdoor, mountain, rock&#10;&#10;Description automatically generated">
            <a:extLst>
              <a:ext uri="{FF2B5EF4-FFF2-40B4-BE49-F238E27FC236}">
                <a16:creationId xmlns:a16="http://schemas.microsoft.com/office/drawing/2014/main" id="{1CF82ABF-F811-C441-8A5B-A87AF94AFF78}"/>
              </a:ext>
            </a:extLst>
          </p:cNvPr>
          <p:cNvPicPr>
            <a:picLocks noChangeAspect="1"/>
          </p:cNvPicPr>
          <p:nvPr/>
        </p:nvPicPr>
        <p:blipFill rotWithShape="1">
          <a:blip r:embed="rId2"/>
          <a:srcRect l="88871" t="46301" r="470" b="33926"/>
          <a:stretch/>
        </p:blipFill>
        <p:spPr>
          <a:xfrm rot="10800000">
            <a:off x="7529513" y="5414962"/>
            <a:ext cx="2771774" cy="1443037"/>
          </a:xfrm>
          <a:prstGeom prst="rect">
            <a:avLst/>
          </a:prstGeom>
        </p:spPr>
      </p:pic>
      <p:pic>
        <p:nvPicPr>
          <p:cNvPr id="13" name="Picture 12" descr="A picture containing sky, outdoor, mountain, rock&#10;&#10;Description automatically generated">
            <a:extLst>
              <a:ext uri="{FF2B5EF4-FFF2-40B4-BE49-F238E27FC236}">
                <a16:creationId xmlns:a16="http://schemas.microsoft.com/office/drawing/2014/main" id="{0383B2FB-E0AF-4B48-B80E-D04F7106730B}"/>
              </a:ext>
            </a:extLst>
          </p:cNvPr>
          <p:cNvPicPr>
            <a:picLocks noChangeAspect="1"/>
          </p:cNvPicPr>
          <p:nvPr/>
        </p:nvPicPr>
        <p:blipFill rotWithShape="1">
          <a:blip r:embed="rId2"/>
          <a:srcRect l="88871" t="46301" r="470" b="33926"/>
          <a:stretch/>
        </p:blipFill>
        <p:spPr>
          <a:xfrm rot="10800000" flipH="1">
            <a:off x="10301287" y="5414962"/>
            <a:ext cx="1890712" cy="1443037"/>
          </a:xfrm>
          <a:prstGeom prst="rect">
            <a:avLst/>
          </a:prstGeom>
        </p:spPr>
      </p:pic>
      <p:pic>
        <p:nvPicPr>
          <p:cNvPr id="21" name="Picture 20" descr="A picture containing sky, outdoor, mountain, rock&#10;&#10;Description automatically generated">
            <a:extLst>
              <a:ext uri="{FF2B5EF4-FFF2-40B4-BE49-F238E27FC236}">
                <a16:creationId xmlns:a16="http://schemas.microsoft.com/office/drawing/2014/main" id="{BE29B6CF-E19F-BB44-920D-EE9FE5E8CFD6}"/>
              </a:ext>
            </a:extLst>
          </p:cNvPr>
          <p:cNvPicPr>
            <a:picLocks noChangeAspect="1"/>
          </p:cNvPicPr>
          <p:nvPr/>
        </p:nvPicPr>
        <p:blipFill>
          <a:blip r:embed="rId2"/>
          <a:stretch>
            <a:fillRect/>
          </a:stretch>
        </p:blipFill>
        <p:spPr>
          <a:xfrm>
            <a:off x="0" y="-1"/>
            <a:ext cx="4467820" cy="6877593"/>
          </a:xfrm>
          <a:prstGeom prst="rect">
            <a:avLst/>
          </a:prstGeom>
        </p:spPr>
      </p:pic>
      <p:sp>
        <p:nvSpPr>
          <p:cNvPr id="14" name="TextBox 13">
            <a:extLst>
              <a:ext uri="{FF2B5EF4-FFF2-40B4-BE49-F238E27FC236}">
                <a16:creationId xmlns:a16="http://schemas.microsoft.com/office/drawing/2014/main" id="{472D20A8-EE06-9C47-AF95-7C41E689364F}"/>
              </a:ext>
            </a:extLst>
          </p:cNvPr>
          <p:cNvSpPr txBox="1"/>
          <p:nvPr/>
        </p:nvSpPr>
        <p:spPr>
          <a:xfrm>
            <a:off x="499872" y="428178"/>
            <a:ext cx="11192256" cy="6001643"/>
          </a:xfrm>
          <a:prstGeom prst="rect">
            <a:avLst/>
          </a:prstGeom>
          <a:solidFill>
            <a:schemeClr val="bg2">
              <a:lumMod val="10000"/>
            </a:schemeClr>
          </a:solidFill>
        </p:spPr>
        <p:txBody>
          <a:bodyPr wrap="square" rtlCol="0">
            <a:spAutoFit/>
          </a:bodyPr>
          <a:lstStyle/>
          <a:p>
            <a:r>
              <a:rPr lang="en-US" sz="4800" baseline="30000" dirty="0">
                <a:solidFill>
                  <a:schemeClr val="bg1"/>
                </a:solidFill>
                <a:latin typeface="Arial Nova" panose="020B0504020202020204" pitchFamily="34" charset="0"/>
              </a:rPr>
              <a:t>16</a:t>
            </a:r>
            <a:r>
              <a:rPr lang="en-US" sz="4800" dirty="0">
                <a:solidFill>
                  <a:schemeClr val="bg1"/>
                </a:solidFill>
                <a:latin typeface="Arial Nova" panose="020B0504020202020204" pitchFamily="34" charset="0"/>
              </a:rPr>
              <a:t> but this is what was spoken of through the prophet Joel: </a:t>
            </a:r>
            <a:r>
              <a:rPr lang="en-US" sz="4800" baseline="30000" dirty="0">
                <a:solidFill>
                  <a:schemeClr val="bg1"/>
                </a:solidFill>
                <a:latin typeface="Arial Nova" panose="020B0504020202020204" pitchFamily="34" charset="0"/>
              </a:rPr>
              <a:t>17</a:t>
            </a:r>
            <a:r>
              <a:rPr lang="en-US" sz="4800" dirty="0">
                <a:solidFill>
                  <a:schemeClr val="bg1"/>
                </a:solidFill>
                <a:latin typeface="Arial Nova" panose="020B0504020202020204" pitchFamily="34" charset="0"/>
              </a:rPr>
              <a:t> 'AND IT SHALL BE IN THE LAST DAYS,' God says, 'THAT I WILL POUR FORTH OF MY SPIRIT ON ALL MANKIND ... </a:t>
            </a:r>
            <a:r>
              <a:rPr lang="en-US" sz="4800" baseline="30000" dirty="0">
                <a:solidFill>
                  <a:schemeClr val="bg1"/>
                </a:solidFill>
                <a:latin typeface="Arial Nova" panose="020B0504020202020204" pitchFamily="34" charset="0"/>
              </a:rPr>
              <a:t>21</a:t>
            </a:r>
            <a:r>
              <a:rPr lang="en-US" sz="4800" dirty="0">
                <a:solidFill>
                  <a:schemeClr val="bg1"/>
                </a:solidFill>
                <a:latin typeface="Arial Nova" panose="020B0504020202020204" pitchFamily="34" charset="0"/>
              </a:rPr>
              <a:t> 'AND IT SHALL BE THAT EVERYONE WHO CALLS ON THE NAME OF THE LORD WILL BE SAVED.' (Acts 2:14-17, 21)</a:t>
            </a:r>
          </a:p>
        </p:txBody>
      </p:sp>
    </p:spTree>
    <p:extLst>
      <p:ext uri="{BB962C8B-B14F-4D97-AF65-F5344CB8AC3E}">
        <p14:creationId xmlns:p14="http://schemas.microsoft.com/office/powerpoint/2010/main" val="3411171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ky, outdoor, mountain, rock&#10;&#10;Description automatically generated">
            <a:extLst>
              <a:ext uri="{FF2B5EF4-FFF2-40B4-BE49-F238E27FC236}">
                <a16:creationId xmlns:a16="http://schemas.microsoft.com/office/drawing/2014/main" id="{820EE794-E2BF-A44F-9D23-1F5BDEC3F443}"/>
              </a:ext>
            </a:extLst>
          </p:cNvPr>
          <p:cNvPicPr>
            <a:picLocks noChangeAspect="1"/>
          </p:cNvPicPr>
          <p:nvPr/>
        </p:nvPicPr>
        <p:blipFill rotWithShape="1">
          <a:blip r:embed="rId2"/>
          <a:srcRect l="88871" r="470" b="33926"/>
          <a:stretch/>
        </p:blipFill>
        <p:spPr>
          <a:xfrm flipH="1">
            <a:off x="4467824" y="0"/>
            <a:ext cx="3061687" cy="5421494"/>
          </a:xfrm>
          <a:prstGeom prst="rect">
            <a:avLst/>
          </a:prstGeom>
        </p:spPr>
      </p:pic>
      <p:pic>
        <p:nvPicPr>
          <p:cNvPr id="8" name="Picture 7" descr="A picture containing sky, outdoor, mountain, rock&#10;&#10;Description automatically generated">
            <a:extLst>
              <a:ext uri="{FF2B5EF4-FFF2-40B4-BE49-F238E27FC236}">
                <a16:creationId xmlns:a16="http://schemas.microsoft.com/office/drawing/2014/main" id="{300DD3DA-51BA-7243-9D2E-7D1CEB137A6B}"/>
              </a:ext>
            </a:extLst>
          </p:cNvPr>
          <p:cNvPicPr>
            <a:picLocks noChangeAspect="1"/>
          </p:cNvPicPr>
          <p:nvPr/>
        </p:nvPicPr>
        <p:blipFill rotWithShape="1">
          <a:blip r:embed="rId2"/>
          <a:srcRect l="88871" r="470" b="33926"/>
          <a:stretch/>
        </p:blipFill>
        <p:spPr>
          <a:xfrm>
            <a:off x="7529514" y="-6531"/>
            <a:ext cx="2043111" cy="5421494"/>
          </a:xfrm>
          <a:prstGeom prst="rect">
            <a:avLst/>
          </a:prstGeom>
        </p:spPr>
      </p:pic>
      <p:pic>
        <p:nvPicPr>
          <p:cNvPr id="9" name="Picture 8" descr="A picture containing sky, outdoor, mountain, rock&#10;&#10;Description automatically generated">
            <a:extLst>
              <a:ext uri="{FF2B5EF4-FFF2-40B4-BE49-F238E27FC236}">
                <a16:creationId xmlns:a16="http://schemas.microsoft.com/office/drawing/2014/main" id="{584E1180-77A9-ED48-96A5-C405D98F3101}"/>
              </a:ext>
            </a:extLst>
          </p:cNvPr>
          <p:cNvPicPr>
            <a:picLocks noChangeAspect="1"/>
          </p:cNvPicPr>
          <p:nvPr/>
        </p:nvPicPr>
        <p:blipFill rotWithShape="1">
          <a:blip r:embed="rId2"/>
          <a:srcRect l="88871" r="470" b="33926"/>
          <a:stretch/>
        </p:blipFill>
        <p:spPr>
          <a:xfrm flipH="1">
            <a:off x="9220197" y="-13063"/>
            <a:ext cx="2971802" cy="5421494"/>
          </a:xfrm>
          <a:prstGeom prst="rect">
            <a:avLst/>
          </a:prstGeom>
        </p:spPr>
      </p:pic>
      <p:pic>
        <p:nvPicPr>
          <p:cNvPr id="11" name="Picture 10" descr="A picture containing sky, outdoor, mountain, rock&#10;&#10;Description automatically generated">
            <a:extLst>
              <a:ext uri="{FF2B5EF4-FFF2-40B4-BE49-F238E27FC236}">
                <a16:creationId xmlns:a16="http://schemas.microsoft.com/office/drawing/2014/main" id="{04C3AE7D-65DE-0F49-AB78-0BD8BB113F38}"/>
              </a:ext>
            </a:extLst>
          </p:cNvPr>
          <p:cNvPicPr>
            <a:picLocks noChangeAspect="1"/>
          </p:cNvPicPr>
          <p:nvPr/>
        </p:nvPicPr>
        <p:blipFill rotWithShape="1">
          <a:blip r:embed="rId2"/>
          <a:srcRect l="88871" t="46301" r="470" b="33926"/>
          <a:stretch/>
        </p:blipFill>
        <p:spPr>
          <a:xfrm rot="10800000" flipH="1">
            <a:off x="4467824" y="5414962"/>
            <a:ext cx="3061689" cy="1443037"/>
          </a:xfrm>
          <a:prstGeom prst="rect">
            <a:avLst/>
          </a:prstGeom>
        </p:spPr>
      </p:pic>
      <p:pic>
        <p:nvPicPr>
          <p:cNvPr id="12" name="Picture 11" descr="A picture containing sky, outdoor, mountain, rock&#10;&#10;Description automatically generated">
            <a:extLst>
              <a:ext uri="{FF2B5EF4-FFF2-40B4-BE49-F238E27FC236}">
                <a16:creationId xmlns:a16="http://schemas.microsoft.com/office/drawing/2014/main" id="{1CF82ABF-F811-C441-8A5B-A87AF94AFF78}"/>
              </a:ext>
            </a:extLst>
          </p:cNvPr>
          <p:cNvPicPr>
            <a:picLocks noChangeAspect="1"/>
          </p:cNvPicPr>
          <p:nvPr/>
        </p:nvPicPr>
        <p:blipFill rotWithShape="1">
          <a:blip r:embed="rId2"/>
          <a:srcRect l="88871" t="46301" r="470" b="33926"/>
          <a:stretch/>
        </p:blipFill>
        <p:spPr>
          <a:xfrm rot="10800000">
            <a:off x="7529513" y="5414962"/>
            <a:ext cx="2771774" cy="1443037"/>
          </a:xfrm>
          <a:prstGeom prst="rect">
            <a:avLst/>
          </a:prstGeom>
        </p:spPr>
      </p:pic>
      <p:pic>
        <p:nvPicPr>
          <p:cNvPr id="13" name="Picture 12" descr="A picture containing sky, outdoor, mountain, rock&#10;&#10;Description automatically generated">
            <a:extLst>
              <a:ext uri="{FF2B5EF4-FFF2-40B4-BE49-F238E27FC236}">
                <a16:creationId xmlns:a16="http://schemas.microsoft.com/office/drawing/2014/main" id="{0383B2FB-E0AF-4B48-B80E-D04F7106730B}"/>
              </a:ext>
            </a:extLst>
          </p:cNvPr>
          <p:cNvPicPr>
            <a:picLocks noChangeAspect="1"/>
          </p:cNvPicPr>
          <p:nvPr/>
        </p:nvPicPr>
        <p:blipFill rotWithShape="1">
          <a:blip r:embed="rId2"/>
          <a:srcRect l="88871" t="46301" r="470" b="33926"/>
          <a:stretch/>
        </p:blipFill>
        <p:spPr>
          <a:xfrm rot="10800000" flipH="1">
            <a:off x="10301287" y="5414962"/>
            <a:ext cx="1890712" cy="1443037"/>
          </a:xfrm>
          <a:prstGeom prst="rect">
            <a:avLst/>
          </a:prstGeom>
        </p:spPr>
      </p:pic>
      <p:pic>
        <p:nvPicPr>
          <p:cNvPr id="21" name="Picture 20" descr="A picture containing sky, outdoor, mountain, rock&#10;&#10;Description automatically generated">
            <a:extLst>
              <a:ext uri="{FF2B5EF4-FFF2-40B4-BE49-F238E27FC236}">
                <a16:creationId xmlns:a16="http://schemas.microsoft.com/office/drawing/2014/main" id="{BE29B6CF-E19F-BB44-920D-EE9FE5E8CFD6}"/>
              </a:ext>
            </a:extLst>
          </p:cNvPr>
          <p:cNvPicPr>
            <a:picLocks noChangeAspect="1"/>
          </p:cNvPicPr>
          <p:nvPr/>
        </p:nvPicPr>
        <p:blipFill>
          <a:blip r:embed="rId2"/>
          <a:stretch>
            <a:fillRect/>
          </a:stretch>
        </p:blipFill>
        <p:spPr>
          <a:xfrm>
            <a:off x="0" y="-1"/>
            <a:ext cx="4467820" cy="6877593"/>
          </a:xfrm>
          <a:prstGeom prst="rect">
            <a:avLst/>
          </a:prstGeom>
        </p:spPr>
      </p:pic>
      <p:sp>
        <p:nvSpPr>
          <p:cNvPr id="24" name="Rectangle 23">
            <a:extLst>
              <a:ext uri="{FF2B5EF4-FFF2-40B4-BE49-F238E27FC236}">
                <a16:creationId xmlns:a16="http://schemas.microsoft.com/office/drawing/2014/main" id="{17C857A3-A4A4-6C49-A928-1A2FCAA13785}"/>
              </a:ext>
            </a:extLst>
          </p:cNvPr>
          <p:cNvSpPr/>
          <p:nvPr/>
        </p:nvSpPr>
        <p:spPr>
          <a:xfrm>
            <a:off x="4924509" y="768019"/>
            <a:ext cx="6667327" cy="5170646"/>
          </a:xfrm>
          <a:prstGeom prst="rect">
            <a:avLst/>
          </a:prstGeom>
          <a:solidFill>
            <a:schemeClr val="bg1"/>
          </a:solidFill>
          <a:ln w="88900">
            <a:solidFill>
              <a:schemeClr val="accent1">
                <a:lumMod val="50000"/>
              </a:schemeClr>
            </a:solidFill>
          </a:ln>
        </p:spPr>
        <p:txBody>
          <a:bodyPr wrap="square" lIns="91440" tIns="45720" rIns="91440" bIns="45720">
            <a:spAutoFit/>
          </a:bodyPr>
          <a:lstStyle/>
          <a:p>
            <a:pPr lvl="0">
              <a:defRPr/>
            </a:pPr>
            <a:r>
              <a:rPr lang="en-US" sz="6600" dirty="0">
                <a:ln w="0"/>
                <a:solidFill>
                  <a:schemeClr val="accent1">
                    <a:lumMod val="50000"/>
                  </a:schemeClr>
                </a:solidFill>
                <a:effectLst>
                  <a:outerShdw blurRad="50800" dist="38100" dir="2700000" algn="tl" rotWithShape="0">
                    <a:prstClr val="black">
                      <a:alpha val="40000"/>
                    </a:prstClr>
                  </a:outerShdw>
                </a:effectLst>
                <a:latin typeface="Arial Nova" panose="020B0504020202020204" pitchFamily="34" charset="0"/>
                <a:cs typeface="Farisi" pitchFamily="2" charset="-78"/>
              </a:rPr>
              <a:t>When the record of guilt is gone, what guilt had stolen, grace at once restores. </a:t>
            </a:r>
          </a:p>
        </p:txBody>
      </p:sp>
    </p:spTree>
    <p:extLst>
      <p:ext uri="{BB962C8B-B14F-4D97-AF65-F5344CB8AC3E}">
        <p14:creationId xmlns:p14="http://schemas.microsoft.com/office/powerpoint/2010/main" val="2623172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B54AED-2A3A-DF41-987A-6C3DFD9F33A5}"/>
              </a:ext>
            </a:extLst>
          </p:cNvPr>
          <p:cNvSpPr/>
          <p:nvPr/>
        </p:nvSpPr>
        <p:spPr>
          <a:xfrm>
            <a:off x="243374" y="1213009"/>
            <a:ext cx="8467383" cy="221599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0"/>
                <a:solidFill>
                  <a:srgbClr val="FFC000">
                    <a:lumMod val="75000"/>
                  </a:srgbClr>
                </a:solidFill>
                <a:effectLst>
                  <a:outerShdw blurRad="50800" dist="38100" dir="2700000" algn="tl" rotWithShape="0">
                    <a:prstClr val="black">
                      <a:alpha val="40000"/>
                    </a:prstClr>
                  </a:outerShdw>
                </a:effectLst>
                <a:uLnTx/>
                <a:uFillTx/>
                <a:latin typeface="Athelas" panose="02000503000000020003" pitchFamily="2" charset="77"/>
                <a:ea typeface="+mn-ea"/>
                <a:cs typeface="+mn-cs"/>
              </a:rPr>
              <a:t>The</a:t>
            </a:r>
            <a:r>
              <a:rPr kumimoji="0" lang="en-US"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a:t>
            </a:r>
            <a:r>
              <a:rPr kumimoji="0" lang="en-US" sz="13800" b="1" i="0" u="none" strike="noStrike" kern="1200" cap="none" spc="0" normalizeH="0" baseline="0" noProof="0" dirty="0">
                <a:ln w="0"/>
                <a:solidFill>
                  <a:srgbClr val="FFC000">
                    <a:lumMod val="75000"/>
                  </a:srgbClr>
                </a:solidFill>
                <a:effectLst>
                  <a:outerShdw blurRad="50800" dist="38100" dir="2700000" algn="tl" rotWithShape="0">
                    <a:prstClr val="black">
                      <a:alpha val="40000"/>
                    </a:prstClr>
                  </a:outerShdw>
                </a:effectLst>
                <a:uLnTx/>
                <a:uFillTx/>
                <a:latin typeface="APPLE CHANCERY" panose="03020702040506060504" pitchFamily="66" charset="-79"/>
                <a:ea typeface="+mn-ea"/>
                <a:cs typeface="APPLE CHANCERY" panose="03020702040506060504" pitchFamily="66" charset="-79"/>
              </a:rPr>
              <a:t>Eternal</a:t>
            </a:r>
            <a:endParaRPr kumimoji="0" lang="en-US" sz="5400" b="1" i="0" u="none" strike="noStrike" kern="1200" cap="none" spc="0" normalizeH="0" baseline="0" noProof="0" dirty="0">
              <a:ln w="0"/>
              <a:solidFill>
                <a:srgbClr val="FFC000">
                  <a:lumMod val="75000"/>
                </a:srgbClr>
              </a:solidFill>
              <a:effectLst>
                <a:outerShdw blurRad="50800" dist="38100" dir="2700000" algn="tl" rotWithShape="0">
                  <a:prstClr val="black">
                    <a:alpha val="40000"/>
                  </a:prstClr>
                </a:outerShdw>
              </a:effectLst>
              <a:uLnTx/>
              <a:uFillTx/>
              <a:latin typeface="APPLE CHANCERY" panose="03020702040506060504" pitchFamily="66" charset="-79"/>
              <a:ea typeface="+mn-ea"/>
              <a:cs typeface="APPLE CHANCERY" panose="03020702040506060504" pitchFamily="66" charset="-79"/>
            </a:endParaRPr>
          </a:p>
        </p:txBody>
      </p:sp>
      <p:sp>
        <p:nvSpPr>
          <p:cNvPr id="4" name="Rectangle 3">
            <a:extLst>
              <a:ext uri="{FF2B5EF4-FFF2-40B4-BE49-F238E27FC236}">
                <a16:creationId xmlns:a16="http://schemas.microsoft.com/office/drawing/2014/main" id="{1A54F922-1BE1-D749-BF72-0CC85CB84CA4}"/>
              </a:ext>
            </a:extLst>
          </p:cNvPr>
          <p:cNvSpPr/>
          <p:nvPr/>
        </p:nvSpPr>
        <p:spPr>
          <a:xfrm>
            <a:off x="6096000" y="3429000"/>
            <a:ext cx="5384009" cy="1862048"/>
          </a:xfrm>
          <a:prstGeom prst="rect">
            <a:avLst/>
          </a:prstGeom>
          <a:solidFill>
            <a:schemeClr val="accent4">
              <a:lumMod val="20000"/>
              <a:lumOff val="80000"/>
            </a:schemeClr>
          </a:solidFill>
          <a:ln w="88900">
            <a:solidFill>
              <a:schemeClr val="accent4">
                <a:lumMod val="50000"/>
              </a:schemeClr>
            </a:solid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w="0"/>
                <a:solidFill>
                  <a:srgbClr val="FFC000">
                    <a:lumMod val="75000"/>
                  </a:srgbClr>
                </a:solidFill>
                <a:effectLst>
                  <a:outerShdw blurRad="50800" dist="38100" dir="2700000" algn="tl" rotWithShape="0">
                    <a:prstClr val="black">
                      <a:alpha val="40000"/>
                    </a:prstClr>
                  </a:outerShdw>
                </a:effectLst>
                <a:uLnTx/>
                <a:uFillTx/>
                <a:latin typeface="Baskerville Old Face" panose="02020602080505020303" pitchFamily="18" charset="77"/>
                <a:ea typeface="+mn-ea"/>
                <a:cs typeface="Farisi" pitchFamily="2" charset="-78"/>
              </a:rPr>
              <a:t>STORY</a:t>
            </a:r>
          </a:p>
        </p:txBody>
      </p:sp>
      <p:cxnSp>
        <p:nvCxnSpPr>
          <p:cNvPr id="6" name="Straight Connector 5">
            <a:extLst>
              <a:ext uri="{FF2B5EF4-FFF2-40B4-BE49-F238E27FC236}">
                <a16:creationId xmlns:a16="http://schemas.microsoft.com/office/drawing/2014/main" id="{1EC7C948-AFB8-4348-8A40-A3573D835161}"/>
              </a:ext>
            </a:extLst>
          </p:cNvPr>
          <p:cNvCxnSpPr/>
          <p:nvPr/>
        </p:nvCxnSpPr>
        <p:spPr>
          <a:xfrm>
            <a:off x="1603948" y="3267856"/>
            <a:ext cx="10028419" cy="0"/>
          </a:xfrm>
          <a:prstGeom prst="line">
            <a:avLst/>
          </a:prstGeom>
          <a:ln w="101600" cmpd="thickThi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4392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ky, outdoor, mountain, rock&#10;&#10;Description automatically generated">
            <a:extLst>
              <a:ext uri="{FF2B5EF4-FFF2-40B4-BE49-F238E27FC236}">
                <a16:creationId xmlns:a16="http://schemas.microsoft.com/office/drawing/2014/main" id="{820EE794-E2BF-A44F-9D23-1F5BDEC3F443}"/>
              </a:ext>
            </a:extLst>
          </p:cNvPr>
          <p:cNvPicPr>
            <a:picLocks noChangeAspect="1"/>
          </p:cNvPicPr>
          <p:nvPr/>
        </p:nvPicPr>
        <p:blipFill rotWithShape="1">
          <a:blip r:embed="rId2"/>
          <a:srcRect l="88871" r="470" b="33926"/>
          <a:stretch/>
        </p:blipFill>
        <p:spPr>
          <a:xfrm flipH="1">
            <a:off x="4467824" y="0"/>
            <a:ext cx="3061687" cy="5421494"/>
          </a:xfrm>
          <a:prstGeom prst="rect">
            <a:avLst/>
          </a:prstGeom>
        </p:spPr>
      </p:pic>
      <p:pic>
        <p:nvPicPr>
          <p:cNvPr id="8" name="Picture 7" descr="A picture containing sky, outdoor, mountain, rock&#10;&#10;Description automatically generated">
            <a:extLst>
              <a:ext uri="{FF2B5EF4-FFF2-40B4-BE49-F238E27FC236}">
                <a16:creationId xmlns:a16="http://schemas.microsoft.com/office/drawing/2014/main" id="{300DD3DA-51BA-7243-9D2E-7D1CEB137A6B}"/>
              </a:ext>
            </a:extLst>
          </p:cNvPr>
          <p:cNvPicPr>
            <a:picLocks noChangeAspect="1"/>
          </p:cNvPicPr>
          <p:nvPr/>
        </p:nvPicPr>
        <p:blipFill rotWithShape="1">
          <a:blip r:embed="rId2"/>
          <a:srcRect l="88871" r="470" b="33926"/>
          <a:stretch/>
        </p:blipFill>
        <p:spPr>
          <a:xfrm>
            <a:off x="7529514" y="-6531"/>
            <a:ext cx="2043111" cy="5421494"/>
          </a:xfrm>
          <a:prstGeom prst="rect">
            <a:avLst/>
          </a:prstGeom>
        </p:spPr>
      </p:pic>
      <p:pic>
        <p:nvPicPr>
          <p:cNvPr id="9" name="Picture 8" descr="A picture containing sky, outdoor, mountain, rock&#10;&#10;Description automatically generated">
            <a:extLst>
              <a:ext uri="{FF2B5EF4-FFF2-40B4-BE49-F238E27FC236}">
                <a16:creationId xmlns:a16="http://schemas.microsoft.com/office/drawing/2014/main" id="{584E1180-77A9-ED48-96A5-C405D98F3101}"/>
              </a:ext>
            </a:extLst>
          </p:cNvPr>
          <p:cNvPicPr>
            <a:picLocks noChangeAspect="1"/>
          </p:cNvPicPr>
          <p:nvPr/>
        </p:nvPicPr>
        <p:blipFill rotWithShape="1">
          <a:blip r:embed="rId2"/>
          <a:srcRect l="88871" r="470" b="33926"/>
          <a:stretch/>
        </p:blipFill>
        <p:spPr>
          <a:xfrm flipH="1">
            <a:off x="9220197" y="-6531"/>
            <a:ext cx="2971802" cy="5421494"/>
          </a:xfrm>
          <a:prstGeom prst="rect">
            <a:avLst/>
          </a:prstGeom>
        </p:spPr>
      </p:pic>
      <p:pic>
        <p:nvPicPr>
          <p:cNvPr id="11" name="Picture 10" descr="A picture containing sky, outdoor, mountain, rock&#10;&#10;Description automatically generated">
            <a:extLst>
              <a:ext uri="{FF2B5EF4-FFF2-40B4-BE49-F238E27FC236}">
                <a16:creationId xmlns:a16="http://schemas.microsoft.com/office/drawing/2014/main" id="{04C3AE7D-65DE-0F49-AB78-0BD8BB113F38}"/>
              </a:ext>
            </a:extLst>
          </p:cNvPr>
          <p:cNvPicPr>
            <a:picLocks noChangeAspect="1"/>
          </p:cNvPicPr>
          <p:nvPr/>
        </p:nvPicPr>
        <p:blipFill rotWithShape="1">
          <a:blip r:embed="rId2"/>
          <a:srcRect l="88871" t="46301" r="470" b="33926"/>
          <a:stretch/>
        </p:blipFill>
        <p:spPr>
          <a:xfrm rot="10800000" flipH="1">
            <a:off x="4467824" y="5414962"/>
            <a:ext cx="3061689" cy="1443037"/>
          </a:xfrm>
          <a:prstGeom prst="rect">
            <a:avLst/>
          </a:prstGeom>
        </p:spPr>
      </p:pic>
      <p:pic>
        <p:nvPicPr>
          <p:cNvPr id="12" name="Picture 11" descr="A picture containing sky, outdoor, mountain, rock&#10;&#10;Description automatically generated">
            <a:extLst>
              <a:ext uri="{FF2B5EF4-FFF2-40B4-BE49-F238E27FC236}">
                <a16:creationId xmlns:a16="http://schemas.microsoft.com/office/drawing/2014/main" id="{1CF82ABF-F811-C441-8A5B-A87AF94AFF78}"/>
              </a:ext>
            </a:extLst>
          </p:cNvPr>
          <p:cNvPicPr>
            <a:picLocks noChangeAspect="1"/>
          </p:cNvPicPr>
          <p:nvPr/>
        </p:nvPicPr>
        <p:blipFill rotWithShape="1">
          <a:blip r:embed="rId2"/>
          <a:srcRect l="88871" t="46301" r="470" b="33926"/>
          <a:stretch/>
        </p:blipFill>
        <p:spPr>
          <a:xfrm rot="10800000">
            <a:off x="7529513" y="5414962"/>
            <a:ext cx="2771774" cy="1443037"/>
          </a:xfrm>
          <a:prstGeom prst="rect">
            <a:avLst/>
          </a:prstGeom>
        </p:spPr>
      </p:pic>
      <p:pic>
        <p:nvPicPr>
          <p:cNvPr id="13" name="Picture 12" descr="A picture containing sky, outdoor, mountain, rock&#10;&#10;Description automatically generated">
            <a:extLst>
              <a:ext uri="{FF2B5EF4-FFF2-40B4-BE49-F238E27FC236}">
                <a16:creationId xmlns:a16="http://schemas.microsoft.com/office/drawing/2014/main" id="{0383B2FB-E0AF-4B48-B80E-D04F7106730B}"/>
              </a:ext>
            </a:extLst>
          </p:cNvPr>
          <p:cNvPicPr>
            <a:picLocks noChangeAspect="1"/>
          </p:cNvPicPr>
          <p:nvPr/>
        </p:nvPicPr>
        <p:blipFill rotWithShape="1">
          <a:blip r:embed="rId2"/>
          <a:srcRect l="88871" t="46301" r="470" b="33926"/>
          <a:stretch/>
        </p:blipFill>
        <p:spPr>
          <a:xfrm rot="10800000" flipH="1">
            <a:off x="10301287" y="5414962"/>
            <a:ext cx="1890712" cy="1443037"/>
          </a:xfrm>
          <a:prstGeom prst="rect">
            <a:avLst/>
          </a:prstGeom>
        </p:spPr>
      </p:pic>
      <p:pic>
        <p:nvPicPr>
          <p:cNvPr id="21" name="Picture 20" descr="A picture containing sky, outdoor, mountain, rock&#10;&#10;Description automatically generated">
            <a:extLst>
              <a:ext uri="{FF2B5EF4-FFF2-40B4-BE49-F238E27FC236}">
                <a16:creationId xmlns:a16="http://schemas.microsoft.com/office/drawing/2014/main" id="{BE29B6CF-E19F-BB44-920D-EE9FE5E8CFD6}"/>
              </a:ext>
            </a:extLst>
          </p:cNvPr>
          <p:cNvPicPr>
            <a:picLocks noChangeAspect="1"/>
          </p:cNvPicPr>
          <p:nvPr/>
        </p:nvPicPr>
        <p:blipFill>
          <a:blip r:embed="rId2"/>
          <a:stretch>
            <a:fillRect/>
          </a:stretch>
        </p:blipFill>
        <p:spPr>
          <a:xfrm>
            <a:off x="0" y="-1"/>
            <a:ext cx="4467820" cy="6877593"/>
          </a:xfrm>
          <a:prstGeom prst="rect">
            <a:avLst/>
          </a:prstGeom>
        </p:spPr>
      </p:pic>
      <p:sp>
        <p:nvSpPr>
          <p:cNvPr id="2" name="TextBox 1">
            <a:extLst>
              <a:ext uri="{FF2B5EF4-FFF2-40B4-BE49-F238E27FC236}">
                <a16:creationId xmlns:a16="http://schemas.microsoft.com/office/drawing/2014/main" id="{E6FBD057-6B2E-B242-90C6-5A25867ACEB4}"/>
              </a:ext>
            </a:extLst>
          </p:cNvPr>
          <p:cNvSpPr txBox="1"/>
          <p:nvPr/>
        </p:nvSpPr>
        <p:spPr>
          <a:xfrm>
            <a:off x="1890714" y="345640"/>
            <a:ext cx="9995150" cy="6186309"/>
          </a:xfrm>
          <a:prstGeom prst="rect">
            <a:avLst/>
          </a:prstGeom>
          <a:solidFill>
            <a:schemeClr val="tx2">
              <a:lumMod val="75000"/>
            </a:schemeClr>
          </a:solidFill>
        </p:spPr>
        <p:txBody>
          <a:bodyPr wrap="square" rtlCol="0">
            <a:spAutoFit/>
          </a:bodyPr>
          <a:lstStyle/>
          <a:p>
            <a:r>
              <a:rPr lang="en-US" sz="4400" baseline="30000" dirty="0">
                <a:solidFill>
                  <a:schemeClr val="bg1"/>
                </a:solidFill>
                <a:latin typeface="Arial Nova" panose="020B0504020202020204" pitchFamily="34" charset="0"/>
              </a:rPr>
              <a:t>6 </a:t>
            </a:r>
            <a:r>
              <a:rPr lang="en-US" sz="4400" dirty="0">
                <a:solidFill>
                  <a:schemeClr val="bg1"/>
                </a:solidFill>
                <a:latin typeface="Arial Nova" panose="020B0504020202020204" pitchFamily="34" charset="0"/>
              </a:rPr>
              <a:t>The LORD said, "Behold, they are one people, and they all have the same language. And this is what they began to do, and now nothing which they purpose to do will be impossible for them.</a:t>
            </a:r>
            <a:r>
              <a:rPr lang="en-US" sz="4400" baseline="30000" dirty="0">
                <a:solidFill>
                  <a:schemeClr val="bg1"/>
                </a:solidFill>
                <a:latin typeface="Arial Nova" panose="020B0504020202020204" pitchFamily="34" charset="0"/>
              </a:rPr>
              <a:t> 7</a:t>
            </a:r>
            <a:r>
              <a:rPr lang="en-US" sz="4400" dirty="0">
                <a:solidFill>
                  <a:schemeClr val="bg1"/>
                </a:solidFill>
                <a:latin typeface="Arial Nova" panose="020B0504020202020204" pitchFamily="34" charset="0"/>
              </a:rPr>
              <a:t> "Come, let Us go down and there confuse their language, so that they will not understand one another's speech." (Gen. 11:6-7)</a:t>
            </a:r>
          </a:p>
        </p:txBody>
      </p:sp>
    </p:spTree>
    <p:extLst>
      <p:ext uri="{BB962C8B-B14F-4D97-AF65-F5344CB8AC3E}">
        <p14:creationId xmlns:p14="http://schemas.microsoft.com/office/powerpoint/2010/main" val="2722175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ky, outdoor, mountain, rock&#10;&#10;Description automatically generated">
            <a:extLst>
              <a:ext uri="{FF2B5EF4-FFF2-40B4-BE49-F238E27FC236}">
                <a16:creationId xmlns:a16="http://schemas.microsoft.com/office/drawing/2014/main" id="{820EE794-E2BF-A44F-9D23-1F5BDEC3F443}"/>
              </a:ext>
            </a:extLst>
          </p:cNvPr>
          <p:cNvPicPr>
            <a:picLocks noChangeAspect="1"/>
          </p:cNvPicPr>
          <p:nvPr/>
        </p:nvPicPr>
        <p:blipFill rotWithShape="1">
          <a:blip r:embed="rId2"/>
          <a:srcRect l="88871" r="470" b="33926"/>
          <a:stretch/>
        </p:blipFill>
        <p:spPr>
          <a:xfrm flipH="1">
            <a:off x="4467824" y="0"/>
            <a:ext cx="3061687" cy="5421494"/>
          </a:xfrm>
          <a:prstGeom prst="rect">
            <a:avLst/>
          </a:prstGeom>
        </p:spPr>
      </p:pic>
      <p:pic>
        <p:nvPicPr>
          <p:cNvPr id="8" name="Picture 7" descr="A picture containing sky, outdoor, mountain, rock&#10;&#10;Description automatically generated">
            <a:extLst>
              <a:ext uri="{FF2B5EF4-FFF2-40B4-BE49-F238E27FC236}">
                <a16:creationId xmlns:a16="http://schemas.microsoft.com/office/drawing/2014/main" id="{300DD3DA-51BA-7243-9D2E-7D1CEB137A6B}"/>
              </a:ext>
            </a:extLst>
          </p:cNvPr>
          <p:cNvPicPr>
            <a:picLocks noChangeAspect="1"/>
          </p:cNvPicPr>
          <p:nvPr/>
        </p:nvPicPr>
        <p:blipFill rotWithShape="1">
          <a:blip r:embed="rId2"/>
          <a:srcRect l="88871" r="470" b="33926"/>
          <a:stretch/>
        </p:blipFill>
        <p:spPr>
          <a:xfrm>
            <a:off x="7529514" y="-6531"/>
            <a:ext cx="2043111" cy="5421494"/>
          </a:xfrm>
          <a:prstGeom prst="rect">
            <a:avLst/>
          </a:prstGeom>
        </p:spPr>
      </p:pic>
      <p:pic>
        <p:nvPicPr>
          <p:cNvPr id="9" name="Picture 8" descr="A picture containing sky, outdoor, mountain, rock&#10;&#10;Description automatically generated">
            <a:extLst>
              <a:ext uri="{FF2B5EF4-FFF2-40B4-BE49-F238E27FC236}">
                <a16:creationId xmlns:a16="http://schemas.microsoft.com/office/drawing/2014/main" id="{584E1180-77A9-ED48-96A5-C405D98F3101}"/>
              </a:ext>
            </a:extLst>
          </p:cNvPr>
          <p:cNvPicPr>
            <a:picLocks noChangeAspect="1"/>
          </p:cNvPicPr>
          <p:nvPr/>
        </p:nvPicPr>
        <p:blipFill rotWithShape="1">
          <a:blip r:embed="rId2"/>
          <a:srcRect l="88871" r="470" b="33926"/>
          <a:stretch/>
        </p:blipFill>
        <p:spPr>
          <a:xfrm flipH="1">
            <a:off x="9220197" y="-6531"/>
            <a:ext cx="2971802" cy="5421494"/>
          </a:xfrm>
          <a:prstGeom prst="rect">
            <a:avLst/>
          </a:prstGeom>
        </p:spPr>
      </p:pic>
      <p:pic>
        <p:nvPicPr>
          <p:cNvPr id="11" name="Picture 10" descr="A picture containing sky, outdoor, mountain, rock&#10;&#10;Description automatically generated">
            <a:extLst>
              <a:ext uri="{FF2B5EF4-FFF2-40B4-BE49-F238E27FC236}">
                <a16:creationId xmlns:a16="http://schemas.microsoft.com/office/drawing/2014/main" id="{04C3AE7D-65DE-0F49-AB78-0BD8BB113F38}"/>
              </a:ext>
            </a:extLst>
          </p:cNvPr>
          <p:cNvPicPr>
            <a:picLocks noChangeAspect="1"/>
          </p:cNvPicPr>
          <p:nvPr/>
        </p:nvPicPr>
        <p:blipFill rotWithShape="1">
          <a:blip r:embed="rId2"/>
          <a:srcRect l="88871" t="46301" r="470" b="33926"/>
          <a:stretch/>
        </p:blipFill>
        <p:spPr>
          <a:xfrm rot="10800000" flipH="1">
            <a:off x="4467824" y="5414962"/>
            <a:ext cx="3061689" cy="1443037"/>
          </a:xfrm>
          <a:prstGeom prst="rect">
            <a:avLst/>
          </a:prstGeom>
        </p:spPr>
      </p:pic>
      <p:pic>
        <p:nvPicPr>
          <p:cNvPr id="12" name="Picture 11" descr="A picture containing sky, outdoor, mountain, rock&#10;&#10;Description automatically generated">
            <a:extLst>
              <a:ext uri="{FF2B5EF4-FFF2-40B4-BE49-F238E27FC236}">
                <a16:creationId xmlns:a16="http://schemas.microsoft.com/office/drawing/2014/main" id="{1CF82ABF-F811-C441-8A5B-A87AF94AFF78}"/>
              </a:ext>
            </a:extLst>
          </p:cNvPr>
          <p:cNvPicPr>
            <a:picLocks noChangeAspect="1"/>
          </p:cNvPicPr>
          <p:nvPr/>
        </p:nvPicPr>
        <p:blipFill rotWithShape="1">
          <a:blip r:embed="rId2"/>
          <a:srcRect l="88871" t="46301" r="470" b="33926"/>
          <a:stretch/>
        </p:blipFill>
        <p:spPr>
          <a:xfrm rot="10800000">
            <a:off x="7529513" y="5414962"/>
            <a:ext cx="2771774" cy="1443037"/>
          </a:xfrm>
          <a:prstGeom prst="rect">
            <a:avLst/>
          </a:prstGeom>
        </p:spPr>
      </p:pic>
      <p:pic>
        <p:nvPicPr>
          <p:cNvPr id="13" name="Picture 12" descr="A picture containing sky, outdoor, mountain, rock&#10;&#10;Description automatically generated">
            <a:extLst>
              <a:ext uri="{FF2B5EF4-FFF2-40B4-BE49-F238E27FC236}">
                <a16:creationId xmlns:a16="http://schemas.microsoft.com/office/drawing/2014/main" id="{0383B2FB-E0AF-4B48-B80E-D04F7106730B}"/>
              </a:ext>
            </a:extLst>
          </p:cNvPr>
          <p:cNvPicPr>
            <a:picLocks noChangeAspect="1"/>
          </p:cNvPicPr>
          <p:nvPr/>
        </p:nvPicPr>
        <p:blipFill rotWithShape="1">
          <a:blip r:embed="rId2"/>
          <a:srcRect l="88871" t="46301" r="470" b="33926"/>
          <a:stretch/>
        </p:blipFill>
        <p:spPr>
          <a:xfrm rot="10800000" flipH="1">
            <a:off x="10301287" y="5414962"/>
            <a:ext cx="1890712" cy="1443037"/>
          </a:xfrm>
          <a:prstGeom prst="rect">
            <a:avLst/>
          </a:prstGeom>
        </p:spPr>
      </p:pic>
      <p:pic>
        <p:nvPicPr>
          <p:cNvPr id="21" name="Picture 20" descr="A picture containing sky, outdoor, mountain, rock&#10;&#10;Description automatically generated">
            <a:extLst>
              <a:ext uri="{FF2B5EF4-FFF2-40B4-BE49-F238E27FC236}">
                <a16:creationId xmlns:a16="http://schemas.microsoft.com/office/drawing/2014/main" id="{BE29B6CF-E19F-BB44-920D-EE9FE5E8CFD6}"/>
              </a:ext>
            </a:extLst>
          </p:cNvPr>
          <p:cNvPicPr>
            <a:picLocks noChangeAspect="1"/>
          </p:cNvPicPr>
          <p:nvPr/>
        </p:nvPicPr>
        <p:blipFill>
          <a:blip r:embed="rId2"/>
          <a:stretch>
            <a:fillRect/>
          </a:stretch>
        </p:blipFill>
        <p:spPr>
          <a:xfrm>
            <a:off x="0" y="-1"/>
            <a:ext cx="4467820" cy="6877593"/>
          </a:xfrm>
          <a:prstGeom prst="rect">
            <a:avLst/>
          </a:prstGeom>
        </p:spPr>
      </p:pic>
      <p:cxnSp>
        <p:nvCxnSpPr>
          <p:cNvPr id="23" name="Straight Connector 22">
            <a:extLst>
              <a:ext uri="{FF2B5EF4-FFF2-40B4-BE49-F238E27FC236}">
                <a16:creationId xmlns:a16="http://schemas.microsoft.com/office/drawing/2014/main" id="{D152F442-1295-DB46-ADC6-3A0E2A013A2F}"/>
              </a:ext>
            </a:extLst>
          </p:cNvPr>
          <p:cNvCxnSpPr/>
          <p:nvPr/>
        </p:nvCxnSpPr>
        <p:spPr>
          <a:xfrm>
            <a:off x="1688527" y="3738813"/>
            <a:ext cx="10028419" cy="0"/>
          </a:xfrm>
          <a:prstGeom prst="line">
            <a:avLst/>
          </a:prstGeom>
          <a:ln w="101600" cmpd="thickThi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17C857A3-A4A4-6C49-A928-1A2FCAA13785}"/>
              </a:ext>
            </a:extLst>
          </p:cNvPr>
          <p:cNvSpPr/>
          <p:nvPr/>
        </p:nvSpPr>
        <p:spPr>
          <a:xfrm>
            <a:off x="3338923" y="1364861"/>
            <a:ext cx="7907720" cy="1754326"/>
          </a:xfrm>
          <a:prstGeom prst="rect">
            <a:avLst/>
          </a:prstGeom>
          <a:solidFill>
            <a:schemeClr val="bg1"/>
          </a:solidFill>
          <a:ln w="88900">
            <a:solidFill>
              <a:schemeClr val="accent1">
                <a:lumMod val="50000"/>
              </a:schemeClr>
            </a:solidFill>
          </a:ln>
        </p:spPr>
        <p:txBody>
          <a:bodyPr wrap="square" lIns="91440" tIns="45720" rIns="91440" bIns="4572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0"/>
                <a:solidFill>
                  <a:schemeClr val="accent1">
                    <a:lumMod val="50000"/>
                  </a:schemeClr>
                </a:solidFill>
                <a:effectLst>
                  <a:outerShdw blurRad="50800" dist="38100" dir="2700000" algn="tl" rotWithShape="0">
                    <a:prstClr val="black">
                      <a:alpha val="40000"/>
                    </a:prstClr>
                  </a:outerShdw>
                </a:effectLst>
                <a:uLnTx/>
                <a:uFillTx/>
                <a:latin typeface="Arial Nova" panose="020B0504020202020204" pitchFamily="34" charset="0"/>
                <a:cs typeface="Farisi" pitchFamily="2" charset="-78"/>
              </a:rPr>
              <a:t>Lesson #1: Never listen to </a:t>
            </a:r>
            <a:r>
              <a:rPr kumimoji="0" lang="en-US" sz="5400" b="1" i="0" u="sng" strike="noStrike" kern="1200" cap="none" spc="0" normalizeH="0" baseline="0" noProof="0" dirty="0">
                <a:ln w="0"/>
                <a:solidFill>
                  <a:schemeClr val="accent1">
                    <a:lumMod val="50000"/>
                  </a:schemeClr>
                </a:solidFill>
                <a:effectLst>
                  <a:outerShdw blurRad="50800" dist="38100" dir="2700000" algn="tl" rotWithShape="0">
                    <a:prstClr val="black">
                      <a:alpha val="40000"/>
                    </a:prstClr>
                  </a:outerShdw>
                </a:effectLst>
                <a:uLnTx/>
                <a:uFillTx/>
                <a:latin typeface="Arial Nova" panose="020B0504020202020204" pitchFamily="34" charset="0"/>
                <a:cs typeface="Farisi" pitchFamily="2" charset="-78"/>
              </a:rPr>
              <a:t>THEY</a:t>
            </a:r>
          </a:p>
        </p:txBody>
      </p:sp>
    </p:spTree>
    <p:extLst>
      <p:ext uri="{BB962C8B-B14F-4D97-AF65-F5344CB8AC3E}">
        <p14:creationId xmlns:p14="http://schemas.microsoft.com/office/powerpoint/2010/main" val="3060900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ky, outdoor, mountain, rock&#10;&#10;Description automatically generated">
            <a:extLst>
              <a:ext uri="{FF2B5EF4-FFF2-40B4-BE49-F238E27FC236}">
                <a16:creationId xmlns:a16="http://schemas.microsoft.com/office/drawing/2014/main" id="{820EE794-E2BF-A44F-9D23-1F5BDEC3F443}"/>
              </a:ext>
            </a:extLst>
          </p:cNvPr>
          <p:cNvPicPr>
            <a:picLocks noChangeAspect="1"/>
          </p:cNvPicPr>
          <p:nvPr/>
        </p:nvPicPr>
        <p:blipFill rotWithShape="1">
          <a:blip r:embed="rId2"/>
          <a:srcRect l="88871" r="470" b="33926"/>
          <a:stretch/>
        </p:blipFill>
        <p:spPr>
          <a:xfrm flipH="1">
            <a:off x="4467824" y="0"/>
            <a:ext cx="3061687" cy="5421494"/>
          </a:xfrm>
          <a:prstGeom prst="rect">
            <a:avLst/>
          </a:prstGeom>
        </p:spPr>
      </p:pic>
      <p:pic>
        <p:nvPicPr>
          <p:cNvPr id="8" name="Picture 7" descr="A picture containing sky, outdoor, mountain, rock&#10;&#10;Description automatically generated">
            <a:extLst>
              <a:ext uri="{FF2B5EF4-FFF2-40B4-BE49-F238E27FC236}">
                <a16:creationId xmlns:a16="http://schemas.microsoft.com/office/drawing/2014/main" id="{300DD3DA-51BA-7243-9D2E-7D1CEB137A6B}"/>
              </a:ext>
            </a:extLst>
          </p:cNvPr>
          <p:cNvPicPr>
            <a:picLocks noChangeAspect="1"/>
          </p:cNvPicPr>
          <p:nvPr/>
        </p:nvPicPr>
        <p:blipFill rotWithShape="1">
          <a:blip r:embed="rId2"/>
          <a:srcRect l="88871" r="470" b="33926"/>
          <a:stretch/>
        </p:blipFill>
        <p:spPr>
          <a:xfrm>
            <a:off x="7529514" y="-6531"/>
            <a:ext cx="2043111" cy="5421494"/>
          </a:xfrm>
          <a:prstGeom prst="rect">
            <a:avLst/>
          </a:prstGeom>
        </p:spPr>
      </p:pic>
      <p:pic>
        <p:nvPicPr>
          <p:cNvPr id="9" name="Picture 8" descr="A picture containing sky, outdoor, mountain, rock&#10;&#10;Description automatically generated">
            <a:extLst>
              <a:ext uri="{FF2B5EF4-FFF2-40B4-BE49-F238E27FC236}">
                <a16:creationId xmlns:a16="http://schemas.microsoft.com/office/drawing/2014/main" id="{584E1180-77A9-ED48-96A5-C405D98F3101}"/>
              </a:ext>
            </a:extLst>
          </p:cNvPr>
          <p:cNvPicPr>
            <a:picLocks noChangeAspect="1"/>
          </p:cNvPicPr>
          <p:nvPr/>
        </p:nvPicPr>
        <p:blipFill rotWithShape="1">
          <a:blip r:embed="rId2"/>
          <a:srcRect l="88871" r="470" b="33926"/>
          <a:stretch/>
        </p:blipFill>
        <p:spPr>
          <a:xfrm flipH="1">
            <a:off x="9220197" y="-6531"/>
            <a:ext cx="2971802" cy="5421494"/>
          </a:xfrm>
          <a:prstGeom prst="rect">
            <a:avLst/>
          </a:prstGeom>
        </p:spPr>
      </p:pic>
      <p:pic>
        <p:nvPicPr>
          <p:cNvPr id="11" name="Picture 10" descr="A picture containing sky, outdoor, mountain, rock&#10;&#10;Description automatically generated">
            <a:extLst>
              <a:ext uri="{FF2B5EF4-FFF2-40B4-BE49-F238E27FC236}">
                <a16:creationId xmlns:a16="http://schemas.microsoft.com/office/drawing/2014/main" id="{04C3AE7D-65DE-0F49-AB78-0BD8BB113F38}"/>
              </a:ext>
            </a:extLst>
          </p:cNvPr>
          <p:cNvPicPr>
            <a:picLocks noChangeAspect="1"/>
          </p:cNvPicPr>
          <p:nvPr/>
        </p:nvPicPr>
        <p:blipFill rotWithShape="1">
          <a:blip r:embed="rId2"/>
          <a:srcRect l="88871" t="46301" r="470" b="33926"/>
          <a:stretch/>
        </p:blipFill>
        <p:spPr>
          <a:xfrm rot="10800000" flipH="1">
            <a:off x="4467824" y="5414962"/>
            <a:ext cx="3061689" cy="1443037"/>
          </a:xfrm>
          <a:prstGeom prst="rect">
            <a:avLst/>
          </a:prstGeom>
        </p:spPr>
      </p:pic>
      <p:pic>
        <p:nvPicPr>
          <p:cNvPr id="12" name="Picture 11" descr="A picture containing sky, outdoor, mountain, rock&#10;&#10;Description automatically generated">
            <a:extLst>
              <a:ext uri="{FF2B5EF4-FFF2-40B4-BE49-F238E27FC236}">
                <a16:creationId xmlns:a16="http://schemas.microsoft.com/office/drawing/2014/main" id="{1CF82ABF-F811-C441-8A5B-A87AF94AFF78}"/>
              </a:ext>
            </a:extLst>
          </p:cNvPr>
          <p:cNvPicPr>
            <a:picLocks noChangeAspect="1"/>
          </p:cNvPicPr>
          <p:nvPr/>
        </p:nvPicPr>
        <p:blipFill rotWithShape="1">
          <a:blip r:embed="rId2"/>
          <a:srcRect l="88871" t="46301" r="470" b="33926"/>
          <a:stretch/>
        </p:blipFill>
        <p:spPr>
          <a:xfrm rot="10800000">
            <a:off x="7529513" y="5414962"/>
            <a:ext cx="2771774" cy="1443037"/>
          </a:xfrm>
          <a:prstGeom prst="rect">
            <a:avLst/>
          </a:prstGeom>
        </p:spPr>
      </p:pic>
      <p:pic>
        <p:nvPicPr>
          <p:cNvPr id="13" name="Picture 12" descr="A picture containing sky, outdoor, mountain, rock&#10;&#10;Description automatically generated">
            <a:extLst>
              <a:ext uri="{FF2B5EF4-FFF2-40B4-BE49-F238E27FC236}">
                <a16:creationId xmlns:a16="http://schemas.microsoft.com/office/drawing/2014/main" id="{0383B2FB-E0AF-4B48-B80E-D04F7106730B}"/>
              </a:ext>
            </a:extLst>
          </p:cNvPr>
          <p:cNvPicPr>
            <a:picLocks noChangeAspect="1"/>
          </p:cNvPicPr>
          <p:nvPr/>
        </p:nvPicPr>
        <p:blipFill rotWithShape="1">
          <a:blip r:embed="rId2"/>
          <a:srcRect l="88871" t="46301" r="470" b="33926"/>
          <a:stretch/>
        </p:blipFill>
        <p:spPr>
          <a:xfrm rot="10800000" flipH="1">
            <a:off x="10301287" y="5414962"/>
            <a:ext cx="1890712" cy="1443037"/>
          </a:xfrm>
          <a:prstGeom prst="rect">
            <a:avLst/>
          </a:prstGeom>
        </p:spPr>
      </p:pic>
      <p:pic>
        <p:nvPicPr>
          <p:cNvPr id="14" name="Picture 13" descr="A picture containing sky, outdoor, mountain, rock&#10;&#10;Description automatically generated">
            <a:extLst>
              <a:ext uri="{FF2B5EF4-FFF2-40B4-BE49-F238E27FC236}">
                <a16:creationId xmlns:a16="http://schemas.microsoft.com/office/drawing/2014/main" id="{99DDDB59-F5C1-1348-AF21-C922E7AF8175}"/>
              </a:ext>
            </a:extLst>
          </p:cNvPr>
          <p:cNvPicPr>
            <a:picLocks noChangeAspect="1"/>
          </p:cNvPicPr>
          <p:nvPr/>
        </p:nvPicPr>
        <p:blipFill rotWithShape="1">
          <a:blip r:embed="rId2"/>
          <a:srcRect l="88871" r="470" b="33926"/>
          <a:stretch/>
        </p:blipFill>
        <p:spPr>
          <a:xfrm flipH="1">
            <a:off x="-87097" y="0"/>
            <a:ext cx="4554915" cy="6858000"/>
          </a:xfrm>
          <a:prstGeom prst="rect">
            <a:avLst/>
          </a:prstGeom>
        </p:spPr>
      </p:pic>
      <p:sp>
        <p:nvSpPr>
          <p:cNvPr id="2" name="TextBox 1">
            <a:extLst>
              <a:ext uri="{FF2B5EF4-FFF2-40B4-BE49-F238E27FC236}">
                <a16:creationId xmlns:a16="http://schemas.microsoft.com/office/drawing/2014/main" id="{D8AD0988-A142-494D-B666-1E170816CF73}"/>
              </a:ext>
            </a:extLst>
          </p:cNvPr>
          <p:cNvSpPr txBox="1"/>
          <p:nvPr/>
        </p:nvSpPr>
        <p:spPr>
          <a:xfrm>
            <a:off x="1225671" y="1166842"/>
            <a:ext cx="9740658" cy="4524315"/>
          </a:xfrm>
          <a:prstGeom prst="rect">
            <a:avLst/>
          </a:prstGeom>
          <a:solidFill>
            <a:schemeClr val="tx2">
              <a:lumMod val="50000"/>
              <a:alpha val="64108"/>
            </a:schemeClr>
          </a:solidFill>
        </p:spPr>
        <p:txBody>
          <a:bodyPr wrap="square" rtlCol="0">
            <a:spAutoFit/>
          </a:bodyPr>
          <a:lstStyle/>
          <a:p>
            <a:r>
              <a:rPr lang="en-US" sz="4800" dirty="0">
                <a:solidFill>
                  <a:schemeClr val="bg1"/>
                </a:solidFill>
                <a:latin typeface="Arial Nova" panose="020B0504020202020204" pitchFamily="34" charset="0"/>
              </a:rPr>
              <a:t>Now the whole earth used the same language and the same words. </a:t>
            </a:r>
            <a:r>
              <a:rPr lang="en-US" sz="4800" baseline="30000" dirty="0">
                <a:solidFill>
                  <a:schemeClr val="bg1"/>
                </a:solidFill>
                <a:latin typeface="Arial Nova" panose="020B0504020202020204" pitchFamily="34" charset="0"/>
              </a:rPr>
              <a:t>2</a:t>
            </a:r>
            <a:r>
              <a:rPr lang="en-US" sz="4800" dirty="0">
                <a:solidFill>
                  <a:schemeClr val="bg1"/>
                </a:solidFill>
                <a:latin typeface="Arial Nova" panose="020B0504020202020204" pitchFamily="34" charset="0"/>
              </a:rPr>
              <a:t> It came about as </a:t>
            </a:r>
            <a:r>
              <a:rPr lang="en-US" sz="4800" u="sng" dirty="0">
                <a:solidFill>
                  <a:schemeClr val="bg1"/>
                </a:solidFill>
                <a:latin typeface="Arial Nova" panose="020B0504020202020204" pitchFamily="34" charset="0"/>
              </a:rPr>
              <a:t>they</a:t>
            </a:r>
            <a:r>
              <a:rPr lang="en-US" sz="4800" dirty="0">
                <a:solidFill>
                  <a:schemeClr val="bg1"/>
                </a:solidFill>
                <a:latin typeface="Arial Nova" panose="020B0504020202020204" pitchFamily="34" charset="0"/>
              </a:rPr>
              <a:t> journeyed east, that </a:t>
            </a:r>
            <a:r>
              <a:rPr lang="en-US" sz="4800" u="sng" dirty="0">
                <a:solidFill>
                  <a:schemeClr val="bg1"/>
                </a:solidFill>
                <a:latin typeface="Arial Nova" panose="020B0504020202020204" pitchFamily="34" charset="0"/>
              </a:rPr>
              <a:t>they</a:t>
            </a:r>
            <a:r>
              <a:rPr lang="en-US" sz="4800" dirty="0">
                <a:solidFill>
                  <a:schemeClr val="bg1"/>
                </a:solidFill>
                <a:latin typeface="Arial Nova" panose="020B0504020202020204" pitchFamily="34" charset="0"/>
              </a:rPr>
              <a:t> found a plain in the land of Shinar and settled there. </a:t>
            </a:r>
          </a:p>
        </p:txBody>
      </p:sp>
    </p:spTree>
    <p:extLst>
      <p:ext uri="{BB962C8B-B14F-4D97-AF65-F5344CB8AC3E}">
        <p14:creationId xmlns:p14="http://schemas.microsoft.com/office/powerpoint/2010/main" val="60645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ky, outdoor, mountain, rock&#10;&#10;Description automatically generated">
            <a:extLst>
              <a:ext uri="{FF2B5EF4-FFF2-40B4-BE49-F238E27FC236}">
                <a16:creationId xmlns:a16="http://schemas.microsoft.com/office/drawing/2014/main" id="{820EE794-E2BF-A44F-9D23-1F5BDEC3F443}"/>
              </a:ext>
            </a:extLst>
          </p:cNvPr>
          <p:cNvPicPr>
            <a:picLocks noChangeAspect="1"/>
          </p:cNvPicPr>
          <p:nvPr/>
        </p:nvPicPr>
        <p:blipFill rotWithShape="1">
          <a:blip r:embed="rId2"/>
          <a:srcRect l="88871" r="470" b="33926"/>
          <a:stretch/>
        </p:blipFill>
        <p:spPr>
          <a:xfrm flipH="1">
            <a:off x="4467824" y="0"/>
            <a:ext cx="3061687" cy="5421494"/>
          </a:xfrm>
          <a:prstGeom prst="rect">
            <a:avLst/>
          </a:prstGeom>
        </p:spPr>
      </p:pic>
      <p:pic>
        <p:nvPicPr>
          <p:cNvPr id="8" name="Picture 7" descr="A picture containing sky, outdoor, mountain, rock&#10;&#10;Description automatically generated">
            <a:extLst>
              <a:ext uri="{FF2B5EF4-FFF2-40B4-BE49-F238E27FC236}">
                <a16:creationId xmlns:a16="http://schemas.microsoft.com/office/drawing/2014/main" id="{300DD3DA-51BA-7243-9D2E-7D1CEB137A6B}"/>
              </a:ext>
            </a:extLst>
          </p:cNvPr>
          <p:cNvPicPr>
            <a:picLocks noChangeAspect="1"/>
          </p:cNvPicPr>
          <p:nvPr/>
        </p:nvPicPr>
        <p:blipFill rotWithShape="1">
          <a:blip r:embed="rId2"/>
          <a:srcRect l="88871" r="470" b="33926"/>
          <a:stretch/>
        </p:blipFill>
        <p:spPr>
          <a:xfrm>
            <a:off x="7529514" y="-6531"/>
            <a:ext cx="2043111" cy="5421494"/>
          </a:xfrm>
          <a:prstGeom prst="rect">
            <a:avLst/>
          </a:prstGeom>
        </p:spPr>
      </p:pic>
      <p:pic>
        <p:nvPicPr>
          <p:cNvPr id="9" name="Picture 8" descr="A picture containing sky, outdoor, mountain, rock&#10;&#10;Description automatically generated">
            <a:extLst>
              <a:ext uri="{FF2B5EF4-FFF2-40B4-BE49-F238E27FC236}">
                <a16:creationId xmlns:a16="http://schemas.microsoft.com/office/drawing/2014/main" id="{584E1180-77A9-ED48-96A5-C405D98F3101}"/>
              </a:ext>
            </a:extLst>
          </p:cNvPr>
          <p:cNvPicPr>
            <a:picLocks noChangeAspect="1"/>
          </p:cNvPicPr>
          <p:nvPr/>
        </p:nvPicPr>
        <p:blipFill rotWithShape="1">
          <a:blip r:embed="rId2"/>
          <a:srcRect l="88871" r="470" b="33926"/>
          <a:stretch/>
        </p:blipFill>
        <p:spPr>
          <a:xfrm flipH="1">
            <a:off x="9220197" y="-6531"/>
            <a:ext cx="2971802" cy="5421494"/>
          </a:xfrm>
          <a:prstGeom prst="rect">
            <a:avLst/>
          </a:prstGeom>
        </p:spPr>
      </p:pic>
      <p:pic>
        <p:nvPicPr>
          <p:cNvPr id="11" name="Picture 10" descr="A picture containing sky, outdoor, mountain, rock&#10;&#10;Description automatically generated">
            <a:extLst>
              <a:ext uri="{FF2B5EF4-FFF2-40B4-BE49-F238E27FC236}">
                <a16:creationId xmlns:a16="http://schemas.microsoft.com/office/drawing/2014/main" id="{04C3AE7D-65DE-0F49-AB78-0BD8BB113F38}"/>
              </a:ext>
            </a:extLst>
          </p:cNvPr>
          <p:cNvPicPr>
            <a:picLocks noChangeAspect="1"/>
          </p:cNvPicPr>
          <p:nvPr/>
        </p:nvPicPr>
        <p:blipFill rotWithShape="1">
          <a:blip r:embed="rId2"/>
          <a:srcRect l="88871" t="46301" r="470" b="33926"/>
          <a:stretch/>
        </p:blipFill>
        <p:spPr>
          <a:xfrm rot="10800000" flipH="1">
            <a:off x="4467824" y="5414962"/>
            <a:ext cx="3061689" cy="1443037"/>
          </a:xfrm>
          <a:prstGeom prst="rect">
            <a:avLst/>
          </a:prstGeom>
        </p:spPr>
      </p:pic>
      <p:pic>
        <p:nvPicPr>
          <p:cNvPr id="12" name="Picture 11" descr="A picture containing sky, outdoor, mountain, rock&#10;&#10;Description automatically generated">
            <a:extLst>
              <a:ext uri="{FF2B5EF4-FFF2-40B4-BE49-F238E27FC236}">
                <a16:creationId xmlns:a16="http://schemas.microsoft.com/office/drawing/2014/main" id="{1CF82ABF-F811-C441-8A5B-A87AF94AFF78}"/>
              </a:ext>
            </a:extLst>
          </p:cNvPr>
          <p:cNvPicPr>
            <a:picLocks noChangeAspect="1"/>
          </p:cNvPicPr>
          <p:nvPr/>
        </p:nvPicPr>
        <p:blipFill rotWithShape="1">
          <a:blip r:embed="rId2"/>
          <a:srcRect l="88871" t="46301" r="470" b="33926"/>
          <a:stretch/>
        </p:blipFill>
        <p:spPr>
          <a:xfrm rot="10800000">
            <a:off x="7529513" y="5414962"/>
            <a:ext cx="2771774" cy="1443037"/>
          </a:xfrm>
          <a:prstGeom prst="rect">
            <a:avLst/>
          </a:prstGeom>
        </p:spPr>
      </p:pic>
      <p:pic>
        <p:nvPicPr>
          <p:cNvPr id="13" name="Picture 12" descr="A picture containing sky, outdoor, mountain, rock&#10;&#10;Description automatically generated">
            <a:extLst>
              <a:ext uri="{FF2B5EF4-FFF2-40B4-BE49-F238E27FC236}">
                <a16:creationId xmlns:a16="http://schemas.microsoft.com/office/drawing/2014/main" id="{0383B2FB-E0AF-4B48-B80E-D04F7106730B}"/>
              </a:ext>
            </a:extLst>
          </p:cNvPr>
          <p:cNvPicPr>
            <a:picLocks noChangeAspect="1"/>
          </p:cNvPicPr>
          <p:nvPr/>
        </p:nvPicPr>
        <p:blipFill rotWithShape="1">
          <a:blip r:embed="rId2"/>
          <a:srcRect l="88871" t="46301" r="470" b="33926"/>
          <a:stretch/>
        </p:blipFill>
        <p:spPr>
          <a:xfrm rot="10800000" flipH="1">
            <a:off x="10301287" y="5414962"/>
            <a:ext cx="1890712" cy="1443037"/>
          </a:xfrm>
          <a:prstGeom prst="rect">
            <a:avLst/>
          </a:prstGeom>
        </p:spPr>
      </p:pic>
      <p:pic>
        <p:nvPicPr>
          <p:cNvPr id="14" name="Picture 13" descr="A picture containing sky, outdoor, mountain, rock&#10;&#10;Description automatically generated">
            <a:extLst>
              <a:ext uri="{FF2B5EF4-FFF2-40B4-BE49-F238E27FC236}">
                <a16:creationId xmlns:a16="http://schemas.microsoft.com/office/drawing/2014/main" id="{99DDDB59-F5C1-1348-AF21-C922E7AF8175}"/>
              </a:ext>
            </a:extLst>
          </p:cNvPr>
          <p:cNvPicPr>
            <a:picLocks noChangeAspect="1"/>
          </p:cNvPicPr>
          <p:nvPr/>
        </p:nvPicPr>
        <p:blipFill rotWithShape="1">
          <a:blip r:embed="rId2"/>
          <a:srcRect l="88871" r="470" b="33926"/>
          <a:stretch/>
        </p:blipFill>
        <p:spPr>
          <a:xfrm flipH="1">
            <a:off x="-87097" y="0"/>
            <a:ext cx="4554915" cy="6858000"/>
          </a:xfrm>
          <a:prstGeom prst="rect">
            <a:avLst/>
          </a:prstGeom>
        </p:spPr>
      </p:pic>
      <p:sp>
        <p:nvSpPr>
          <p:cNvPr id="2" name="TextBox 1">
            <a:extLst>
              <a:ext uri="{FF2B5EF4-FFF2-40B4-BE49-F238E27FC236}">
                <a16:creationId xmlns:a16="http://schemas.microsoft.com/office/drawing/2014/main" id="{D8AD0988-A142-494D-B666-1E170816CF73}"/>
              </a:ext>
            </a:extLst>
          </p:cNvPr>
          <p:cNvSpPr txBox="1"/>
          <p:nvPr/>
        </p:nvSpPr>
        <p:spPr>
          <a:xfrm>
            <a:off x="1210497" y="1536174"/>
            <a:ext cx="9576340" cy="3785652"/>
          </a:xfrm>
          <a:prstGeom prst="rect">
            <a:avLst/>
          </a:prstGeom>
          <a:solidFill>
            <a:schemeClr val="tx2">
              <a:lumMod val="50000"/>
              <a:alpha val="64108"/>
            </a:schemeClr>
          </a:solidFill>
        </p:spPr>
        <p:txBody>
          <a:bodyPr wrap="square" rtlCol="0">
            <a:spAutoFit/>
          </a:bodyPr>
          <a:lstStyle/>
          <a:p>
            <a:r>
              <a:rPr lang="en-US" sz="4800" baseline="30000" dirty="0">
                <a:solidFill>
                  <a:schemeClr val="bg1"/>
                </a:solidFill>
                <a:latin typeface="Arial Nova" panose="020B0504020202020204" pitchFamily="34" charset="0"/>
              </a:rPr>
              <a:t>3</a:t>
            </a:r>
            <a:r>
              <a:rPr lang="en-US" sz="4800" dirty="0">
                <a:solidFill>
                  <a:schemeClr val="bg1"/>
                </a:solidFill>
                <a:latin typeface="Arial Nova" panose="020B0504020202020204" pitchFamily="34" charset="0"/>
              </a:rPr>
              <a:t> </a:t>
            </a:r>
            <a:r>
              <a:rPr lang="en-US" sz="4800" u="sng" dirty="0">
                <a:solidFill>
                  <a:schemeClr val="bg1"/>
                </a:solidFill>
                <a:latin typeface="Arial Nova" panose="020B0504020202020204" pitchFamily="34" charset="0"/>
              </a:rPr>
              <a:t>They</a:t>
            </a:r>
            <a:r>
              <a:rPr lang="en-US" sz="4800" dirty="0">
                <a:solidFill>
                  <a:schemeClr val="bg1"/>
                </a:solidFill>
                <a:latin typeface="Arial Nova" panose="020B0504020202020204" pitchFamily="34" charset="0"/>
              </a:rPr>
              <a:t> said to one another, "Come, </a:t>
            </a:r>
            <a:r>
              <a:rPr lang="en-US" sz="4800" u="sng" dirty="0">
                <a:solidFill>
                  <a:schemeClr val="bg1"/>
                </a:solidFill>
                <a:latin typeface="Arial Nova" panose="020B0504020202020204" pitchFamily="34" charset="0"/>
              </a:rPr>
              <a:t>let us</a:t>
            </a:r>
            <a:r>
              <a:rPr lang="en-US" sz="4800" dirty="0">
                <a:solidFill>
                  <a:schemeClr val="bg1"/>
                </a:solidFill>
                <a:latin typeface="Arial Nova" panose="020B0504020202020204" pitchFamily="34" charset="0"/>
              </a:rPr>
              <a:t> make bricks and burn them thoroughly." And </a:t>
            </a:r>
            <a:r>
              <a:rPr lang="en-US" sz="4800" u="sng" dirty="0">
                <a:solidFill>
                  <a:schemeClr val="bg1"/>
                </a:solidFill>
                <a:latin typeface="Arial Nova" panose="020B0504020202020204" pitchFamily="34" charset="0"/>
              </a:rPr>
              <a:t>they</a:t>
            </a:r>
            <a:r>
              <a:rPr lang="en-US" sz="4800" dirty="0">
                <a:solidFill>
                  <a:schemeClr val="bg1"/>
                </a:solidFill>
                <a:latin typeface="Arial Nova" panose="020B0504020202020204" pitchFamily="34" charset="0"/>
              </a:rPr>
              <a:t> used brick for stone, and </a:t>
            </a:r>
            <a:r>
              <a:rPr lang="en-US" sz="4800" u="sng" dirty="0">
                <a:solidFill>
                  <a:schemeClr val="bg1"/>
                </a:solidFill>
                <a:latin typeface="Arial Nova" panose="020B0504020202020204" pitchFamily="34" charset="0"/>
              </a:rPr>
              <a:t>they</a:t>
            </a:r>
            <a:r>
              <a:rPr lang="en-US" sz="4800" dirty="0">
                <a:solidFill>
                  <a:schemeClr val="bg1"/>
                </a:solidFill>
                <a:latin typeface="Arial Nova" panose="020B0504020202020204" pitchFamily="34" charset="0"/>
              </a:rPr>
              <a:t> used tar for mortar. </a:t>
            </a:r>
          </a:p>
        </p:txBody>
      </p:sp>
    </p:spTree>
    <p:extLst>
      <p:ext uri="{BB962C8B-B14F-4D97-AF65-F5344CB8AC3E}">
        <p14:creationId xmlns:p14="http://schemas.microsoft.com/office/powerpoint/2010/main" val="1300979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ky, outdoor, mountain, rock&#10;&#10;Description automatically generated">
            <a:extLst>
              <a:ext uri="{FF2B5EF4-FFF2-40B4-BE49-F238E27FC236}">
                <a16:creationId xmlns:a16="http://schemas.microsoft.com/office/drawing/2014/main" id="{820EE794-E2BF-A44F-9D23-1F5BDEC3F443}"/>
              </a:ext>
            </a:extLst>
          </p:cNvPr>
          <p:cNvPicPr>
            <a:picLocks noChangeAspect="1"/>
          </p:cNvPicPr>
          <p:nvPr/>
        </p:nvPicPr>
        <p:blipFill rotWithShape="1">
          <a:blip r:embed="rId2"/>
          <a:srcRect l="88871" r="470" b="33926"/>
          <a:stretch/>
        </p:blipFill>
        <p:spPr>
          <a:xfrm flipH="1">
            <a:off x="4467824" y="0"/>
            <a:ext cx="3061687" cy="5421494"/>
          </a:xfrm>
          <a:prstGeom prst="rect">
            <a:avLst/>
          </a:prstGeom>
        </p:spPr>
      </p:pic>
      <p:pic>
        <p:nvPicPr>
          <p:cNvPr id="8" name="Picture 7" descr="A picture containing sky, outdoor, mountain, rock&#10;&#10;Description automatically generated">
            <a:extLst>
              <a:ext uri="{FF2B5EF4-FFF2-40B4-BE49-F238E27FC236}">
                <a16:creationId xmlns:a16="http://schemas.microsoft.com/office/drawing/2014/main" id="{300DD3DA-51BA-7243-9D2E-7D1CEB137A6B}"/>
              </a:ext>
            </a:extLst>
          </p:cNvPr>
          <p:cNvPicPr>
            <a:picLocks noChangeAspect="1"/>
          </p:cNvPicPr>
          <p:nvPr/>
        </p:nvPicPr>
        <p:blipFill rotWithShape="1">
          <a:blip r:embed="rId2"/>
          <a:srcRect l="88871" r="470" b="33926"/>
          <a:stretch/>
        </p:blipFill>
        <p:spPr>
          <a:xfrm>
            <a:off x="7529514" y="-6531"/>
            <a:ext cx="2043111" cy="5421494"/>
          </a:xfrm>
          <a:prstGeom prst="rect">
            <a:avLst/>
          </a:prstGeom>
        </p:spPr>
      </p:pic>
      <p:pic>
        <p:nvPicPr>
          <p:cNvPr id="9" name="Picture 8" descr="A picture containing sky, outdoor, mountain, rock&#10;&#10;Description automatically generated">
            <a:extLst>
              <a:ext uri="{FF2B5EF4-FFF2-40B4-BE49-F238E27FC236}">
                <a16:creationId xmlns:a16="http://schemas.microsoft.com/office/drawing/2014/main" id="{584E1180-77A9-ED48-96A5-C405D98F3101}"/>
              </a:ext>
            </a:extLst>
          </p:cNvPr>
          <p:cNvPicPr>
            <a:picLocks noChangeAspect="1"/>
          </p:cNvPicPr>
          <p:nvPr/>
        </p:nvPicPr>
        <p:blipFill rotWithShape="1">
          <a:blip r:embed="rId2"/>
          <a:srcRect l="88871" r="470" b="33926"/>
          <a:stretch/>
        </p:blipFill>
        <p:spPr>
          <a:xfrm flipH="1">
            <a:off x="9220197" y="-6531"/>
            <a:ext cx="2971802" cy="5421494"/>
          </a:xfrm>
          <a:prstGeom prst="rect">
            <a:avLst/>
          </a:prstGeom>
        </p:spPr>
      </p:pic>
      <p:pic>
        <p:nvPicPr>
          <p:cNvPr id="11" name="Picture 10" descr="A picture containing sky, outdoor, mountain, rock&#10;&#10;Description automatically generated">
            <a:extLst>
              <a:ext uri="{FF2B5EF4-FFF2-40B4-BE49-F238E27FC236}">
                <a16:creationId xmlns:a16="http://schemas.microsoft.com/office/drawing/2014/main" id="{04C3AE7D-65DE-0F49-AB78-0BD8BB113F38}"/>
              </a:ext>
            </a:extLst>
          </p:cNvPr>
          <p:cNvPicPr>
            <a:picLocks noChangeAspect="1"/>
          </p:cNvPicPr>
          <p:nvPr/>
        </p:nvPicPr>
        <p:blipFill rotWithShape="1">
          <a:blip r:embed="rId2"/>
          <a:srcRect l="88871" t="46301" r="470" b="33926"/>
          <a:stretch/>
        </p:blipFill>
        <p:spPr>
          <a:xfrm rot="10800000" flipH="1">
            <a:off x="4467824" y="5414962"/>
            <a:ext cx="3061689" cy="1443037"/>
          </a:xfrm>
          <a:prstGeom prst="rect">
            <a:avLst/>
          </a:prstGeom>
        </p:spPr>
      </p:pic>
      <p:pic>
        <p:nvPicPr>
          <p:cNvPr id="12" name="Picture 11" descr="A picture containing sky, outdoor, mountain, rock&#10;&#10;Description automatically generated">
            <a:extLst>
              <a:ext uri="{FF2B5EF4-FFF2-40B4-BE49-F238E27FC236}">
                <a16:creationId xmlns:a16="http://schemas.microsoft.com/office/drawing/2014/main" id="{1CF82ABF-F811-C441-8A5B-A87AF94AFF78}"/>
              </a:ext>
            </a:extLst>
          </p:cNvPr>
          <p:cNvPicPr>
            <a:picLocks noChangeAspect="1"/>
          </p:cNvPicPr>
          <p:nvPr/>
        </p:nvPicPr>
        <p:blipFill rotWithShape="1">
          <a:blip r:embed="rId2"/>
          <a:srcRect l="88871" t="46301" r="470" b="33926"/>
          <a:stretch/>
        </p:blipFill>
        <p:spPr>
          <a:xfrm rot="10800000">
            <a:off x="7529513" y="5414962"/>
            <a:ext cx="2771774" cy="1443037"/>
          </a:xfrm>
          <a:prstGeom prst="rect">
            <a:avLst/>
          </a:prstGeom>
        </p:spPr>
      </p:pic>
      <p:pic>
        <p:nvPicPr>
          <p:cNvPr id="13" name="Picture 12" descr="A picture containing sky, outdoor, mountain, rock&#10;&#10;Description automatically generated">
            <a:extLst>
              <a:ext uri="{FF2B5EF4-FFF2-40B4-BE49-F238E27FC236}">
                <a16:creationId xmlns:a16="http://schemas.microsoft.com/office/drawing/2014/main" id="{0383B2FB-E0AF-4B48-B80E-D04F7106730B}"/>
              </a:ext>
            </a:extLst>
          </p:cNvPr>
          <p:cNvPicPr>
            <a:picLocks noChangeAspect="1"/>
          </p:cNvPicPr>
          <p:nvPr/>
        </p:nvPicPr>
        <p:blipFill rotWithShape="1">
          <a:blip r:embed="rId2"/>
          <a:srcRect l="88871" t="46301" r="470" b="33926"/>
          <a:stretch/>
        </p:blipFill>
        <p:spPr>
          <a:xfrm rot="10800000" flipH="1">
            <a:off x="10301287" y="5414962"/>
            <a:ext cx="1890712" cy="1443037"/>
          </a:xfrm>
          <a:prstGeom prst="rect">
            <a:avLst/>
          </a:prstGeom>
        </p:spPr>
      </p:pic>
      <p:pic>
        <p:nvPicPr>
          <p:cNvPr id="14" name="Picture 13" descr="A picture containing sky, outdoor, mountain, rock&#10;&#10;Description automatically generated">
            <a:extLst>
              <a:ext uri="{FF2B5EF4-FFF2-40B4-BE49-F238E27FC236}">
                <a16:creationId xmlns:a16="http://schemas.microsoft.com/office/drawing/2014/main" id="{99DDDB59-F5C1-1348-AF21-C922E7AF8175}"/>
              </a:ext>
            </a:extLst>
          </p:cNvPr>
          <p:cNvPicPr>
            <a:picLocks noChangeAspect="1"/>
          </p:cNvPicPr>
          <p:nvPr/>
        </p:nvPicPr>
        <p:blipFill rotWithShape="1">
          <a:blip r:embed="rId2"/>
          <a:srcRect l="88871" r="470" b="33926"/>
          <a:stretch/>
        </p:blipFill>
        <p:spPr>
          <a:xfrm flipH="1">
            <a:off x="-87097" y="0"/>
            <a:ext cx="4554915" cy="6858000"/>
          </a:xfrm>
          <a:prstGeom prst="rect">
            <a:avLst/>
          </a:prstGeom>
        </p:spPr>
      </p:pic>
      <p:sp>
        <p:nvSpPr>
          <p:cNvPr id="2" name="TextBox 1">
            <a:extLst>
              <a:ext uri="{FF2B5EF4-FFF2-40B4-BE49-F238E27FC236}">
                <a16:creationId xmlns:a16="http://schemas.microsoft.com/office/drawing/2014/main" id="{D8AD0988-A142-494D-B666-1E170816CF73}"/>
              </a:ext>
            </a:extLst>
          </p:cNvPr>
          <p:cNvSpPr txBox="1"/>
          <p:nvPr/>
        </p:nvSpPr>
        <p:spPr>
          <a:xfrm>
            <a:off x="1621536" y="428178"/>
            <a:ext cx="9084562" cy="6001643"/>
          </a:xfrm>
          <a:prstGeom prst="rect">
            <a:avLst/>
          </a:prstGeom>
          <a:solidFill>
            <a:schemeClr val="tx2">
              <a:lumMod val="50000"/>
              <a:alpha val="64108"/>
            </a:schemeClr>
          </a:solidFill>
        </p:spPr>
        <p:txBody>
          <a:bodyPr wrap="square" rtlCol="0">
            <a:spAutoFit/>
          </a:bodyPr>
          <a:lstStyle/>
          <a:p>
            <a:r>
              <a:rPr lang="en-US" sz="4800" baseline="30000" dirty="0">
                <a:solidFill>
                  <a:schemeClr val="bg1"/>
                </a:solidFill>
                <a:latin typeface="Arial Nova" panose="020B0504020202020204" pitchFamily="34" charset="0"/>
              </a:rPr>
              <a:t>4</a:t>
            </a:r>
            <a:r>
              <a:rPr lang="en-US" sz="4800" dirty="0">
                <a:solidFill>
                  <a:schemeClr val="bg1"/>
                </a:solidFill>
                <a:latin typeface="Arial Nova" panose="020B0504020202020204" pitchFamily="34" charset="0"/>
              </a:rPr>
              <a:t> </a:t>
            </a:r>
            <a:r>
              <a:rPr lang="en-US" sz="4800" u="sng" dirty="0">
                <a:solidFill>
                  <a:schemeClr val="bg1"/>
                </a:solidFill>
                <a:latin typeface="Arial Nova" panose="020B0504020202020204" pitchFamily="34" charset="0"/>
              </a:rPr>
              <a:t>They</a:t>
            </a:r>
            <a:r>
              <a:rPr lang="en-US" sz="4800" dirty="0">
                <a:solidFill>
                  <a:schemeClr val="bg1"/>
                </a:solidFill>
                <a:latin typeface="Arial Nova" panose="020B0504020202020204" pitchFamily="34" charset="0"/>
              </a:rPr>
              <a:t> said, "Come, let us build for </a:t>
            </a:r>
            <a:r>
              <a:rPr lang="en-US" sz="4800" u="sng" dirty="0">
                <a:solidFill>
                  <a:schemeClr val="bg1"/>
                </a:solidFill>
                <a:latin typeface="Arial Nova" panose="020B0504020202020204" pitchFamily="34" charset="0"/>
              </a:rPr>
              <a:t>ourselves</a:t>
            </a:r>
            <a:r>
              <a:rPr lang="en-US" sz="4800" dirty="0">
                <a:solidFill>
                  <a:schemeClr val="bg1"/>
                </a:solidFill>
                <a:latin typeface="Arial Nova" panose="020B0504020202020204" pitchFamily="34" charset="0"/>
              </a:rPr>
              <a:t> a city, and a tower whose top will reach into heaven, and </a:t>
            </a:r>
            <a:r>
              <a:rPr lang="en-US" sz="4800" u="sng" dirty="0">
                <a:solidFill>
                  <a:schemeClr val="bg1"/>
                </a:solidFill>
                <a:latin typeface="Arial Nova" panose="020B0504020202020204" pitchFamily="34" charset="0"/>
              </a:rPr>
              <a:t>let us</a:t>
            </a:r>
            <a:r>
              <a:rPr lang="en-US" sz="4800" dirty="0">
                <a:solidFill>
                  <a:schemeClr val="bg1"/>
                </a:solidFill>
                <a:latin typeface="Arial Nova" panose="020B0504020202020204" pitchFamily="34" charset="0"/>
              </a:rPr>
              <a:t> make for </a:t>
            </a:r>
            <a:r>
              <a:rPr lang="en-US" sz="4800" u="sng" dirty="0">
                <a:solidFill>
                  <a:schemeClr val="bg1"/>
                </a:solidFill>
                <a:latin typeface="Arial Nova" panose="020B0504020202020204" pitchFamily="34" charset="0"/>
              </a:rPr>
              <a:t>ourselves</a:t>
            </a:r>
            <a:r>
              <a:rPr lang="en-US" sz="4800" dirty="0">
                <a:solidFill>
                  <a:schemeClr val="bg1"/>
                </a:solidFill>
                <a:latin typeface="Arial Nova" panose="020B0504020202020204" pitchFamily="34" charset="0"/>
              </a:rPr>
              <a:t> a name, otherwise </a:t>
            </a:r>
            <a:r>
              <a:rPr lang="en-US" sz="4800" u="sng" dirty="0">
                <a:solidFill>
                  <a:schemeClr val="bg1"/>
                </a:solidFill>
                <a:latin typeface="Arial Nova" panose="020B0504020202020204" pitchFamily="34" charset="0"/>
              </a:rPr>
              <a:t>we</a:t>
            </a:r>
            <a:r>
              <a:rPr lang="en-US" sz="4800" dirty="0">
                <a:solidFill>
                  <a:schemeClr val="bg1"/>
                </a:solidFill>
                <a:latin typeface="Arial Nova" panose="020B0504020202020204" pitchFamily="34" charset="0"/>
              </a:rPr>
              <a:t> will be scattered abroad over the face of the whole earth." (Gen. 11:1-4)</a:t>
            </a:r>
          </a:p>
        </p:txBody>
      </p:sp>
    </p:spTree>
    <p:extLst>
      <p:ext uri="{BB962C8B-B14F-4D97-AF65-F5344CB8AC3E}">
        <p14:creationId xmlns:p14="http://schemas.microsoft.com/office/powerpoint/2010/main" val="2029135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ky, outdoor, mountain, rock&#10;&#10;Description automatically generated">
            <a:extLst>
              <a:ext uri="{FF2B5EF4-FFF2-40B4-BE49-F238E27FC236}">
                <a16:creationId xmlns:a16="http://schemas.microsoft.com/office/drawing/2014/main" id="{820EE794-E2BF-A44F-9D23-1F5BDEC3F443}"/>
              </a:ext>
            </a:extLst>
          </p:cNvPr>
          <p:cNvPicPr>
            <a:picLocks noChangeAspect="1"/>
          </p:cNvPicPr>
          <p:nvPr/>
        </p:nvPicPr>
        <p:blipFill rotWithShape="1">
          <a:blip r:embed="rId2"/>
          <a:srcRect l="88871" r="470" b="33926"/>
          <a:stretch/>
        </p:blipFill>
        <p:spPr>
          <a:xfrm flipH="1">
            <a:off x="4467824" y="0"/>
            <a:ext cx="3061687" cy="5421494"/>
          </a:xfrm>
          <a:prstGeom prst="rect">
            <a:avLst/>
          </a:prstGeom>
        </p:spPr>
      </p:pic>
      <p:pic>
        <p:nvPicPr>
          <p:cNvPr id="8" name="Picture 7" descr="A picture containing sky, outdoor, mountain, rock&#10;&#10;Description automatically generated">
            <a:extLst>
              <a:ext uri="{FF2B5EF4-FFF2-40B4-BE49-F238E27FC236}">
                <a16:creationId xmlns:a16="http://schemas.microsoft.com/office/drawing/2014/main" id="{300DD3DA-51BA-7243-9D2E-7D1CEB137A6B}"/>
              </a:ext>
            </a:extLst>
          </p:cNvPr>
          <p:cNvPicPr>
            <a:picLocks noChangeAspect="1"/>
          </p:cNvPicPr>
          <p:nvPr/>
        </p:nvPicPr>
        <p:blipFill rotWithShape="1">
          <a:blip r:embed="rId2"/>
          <a:srcRect l="88871" r="470" b="33926"/>
          <a:stretch/>
        </p:blipFill>
        <p:spPr>
          <a:xfrm>
            <a:off x="7529514" y="-6531"/>
            <a:ext cx="2043111" cy="5421494"/>
          </a:xfrm>
          <a:prstGeom prst="rect">
            <a:avLst/>
          </a:prstGeom>
        </p:spPr>
      </p:pic>
      <p:pic>
        <p:nvPicPr>
          <p:cNvPr id="9" name="Picture 8" descr="A picture containing sky, outdoor, mountain, rock&#10;&#10;Description automatically generated">
            <a:extLst>
              <a:ext uri="{FF2B5EF4-FFF2-40B4-BE49-F238E27FC236}">
                <a16:creationId xmlns:a16="http://schemas.microsoft.com/office/drawing/2014/main" id="{584E1180-77A9-ED48-96A5-C405D98F3101}"/>
              </a:ext>
            </a:extLst>
          </p:cNvPr>
          <p:cNvPicPr>
            <a:picLocks noChangeAspect="1"/>
          </p:cNvPicPr>
          <p:nvPr/>
        </p:nvPicPr>
        <p:blipFill rotWithShape="1">
          <a:blip r:embed="rId2"/>
          <a:srcRect l="88871" r="470" b="33926"/>
          <a:stretch/>
        </p:blipFill>
        <p:spPr>
          <a:xfrm flipH="1">
            <a:off x="9220197" y="-6531"/>
            <a:ext cx="2971802" cy="5421494"/>
          </a:xfrm>
          <a:prstGeom prst="rect">
            <a:avLst/>
          </a:prstGeom>
        </p:spPr>
      </p:pic>
      <p:pic>
        <p:nvPicPr>
          <p:cNvPr id="11" name="Picture 10" descr="A picture containing sky, outdoor, mountain, rock&#10;&#10;Description automatically generated">
            <a:extLst>
              <a:ext uri="{FF2B5EF4-FFF2-40B4-BE49-F238E27FC236}">
                <a16:creationId xmlns:a16="http://schemas.microsoft.com/office/drawing/2014/main" id="{04C3AE7D-65DE-0F49-AB78-0BD8BB113F38}"/>
              </a:ext>
            </a:extLst>
          </p:cNvPr>
          <p:cNvPicPr>
            <a:picLocks noChangeAspect="1"/>
          </p:cNvPicPr>
          <p:nvPr/>
        </p:nvPicPr>
        <p:blipFill rotWithShape="1">
          <a:blip r:embed="rId2"/>
          <a:srcRect l="88871" t="46301" r="470" b="33926"/>
          <a:stretch/>
        </p:blipFill>
        <p:spPr>
          <a:xfrm rot="10800000" flipH="1">
            <a:off x="4467824" y="5414962"/>
            <a:ext cx="3061689" cy="1443037"/>
          </a:xfrm>
          <a:prstGeom prst="rect">
            <a:avLst/>
          </a:prstGeom>
        </p:spPr>
      </p:pic>
      <p:pic>
        <p:nvPicPr>
          <p:cNvPr id="12" name="Picture 11" descr="A picture containing sky, outdoor, mountain, rock&#10;&#10;Description automatically generated">
            <a:extLst>
              <a:ext uri="{FF2B5EF4-FFF2-40B4-BE49-F238E27FC236}">
                <a16:creationId xmlns:a16="http://schemas.microsoft.com/office/drawing/2014/main" id="{1CF82ABF-F811-C441-8A5B-A87AF94AFF78}"/>
              </a:ext>
            </a:extLst>
          </p:cNvPr>
          <p:cNvPicPr>
            <a:picLocks noChangeAspect="1"/>
          </p:cNvPicPr>
          <p:nvPr/>
        </p:nvPicPr>
        <p:blipFill rotWithShape="1">
          <a:blip r:embed="rId2"/>
          <a:srcRect l="88871" t="46301" r="470" b="33926"/>
          <a:stretch/>
        </p:blipFill>
        <p:spPr>
          <a:xfrm rot="10800000">
            <a:off x="7529513" y="5414962"/>
            <a:ext cx="2771774" cy="1443037"/>
          </a:xfrm>
          <a:prstGeom prst="rect">
            <a:avLst/>
          </a:prstGeom>
        </p:spPr>
      </p:pic>
      <p:pic>
        <p:nvPicPr>
          <p:cNvPr id="13" name="Picture 12" descr="A picture containing sky, outdoor, mountain, rock&#10;&#10;Description automatically generated">
            <a:extLst>
              <a:ext uri="{FF2B5EF4-FFF2-40B4-BE49-F238E27FC236}">
                <a16:creationId xmlns:a16="http://schemas.microsoft.com/office/drawing/2014/main" id="{0383B2FB-E0AF-4B48-B80E-D04F7106730B}"/>
              </a:ext>
            </a:extLst>
          </p:cNvPr>
          <p:cNvPicPr>
            <a:picLocks noChangeAspect="1"/>
          </p:cNvPicPr>
          <p:nvPr/>
        </p:nvPicPr>
        <p:blipFill rotWithShape="1">
          <a:blip r:embed="rId2"/>
          <a:srcRect l="88871" t="46301" r="470" b="33926"/>
          <a:stretch/>
        </p:blipFill>
        <p:spPr>
          <a:xfrm rot="10800000" flipH="1">
            <a:off x="10301287" y="5414962"/>
            <a:ext cx="1890712" cy="1443037"/>
          </a:xfrm>
          <a:prstGeom prst="rect">
            <a:avLst/>
          </a:prstGeom>
        </p:spPr>
      </p:pic>
      <p:pic>
        <p:nvPicPr>
          <p:cNvPr id="21" name="Picture 20" descr="A picture containing sky, outdoor, mountain, rock&#10;&#10;Description automatically generated">
            <a:extLst>
              <a:ext uri="{FF2B5EF4-FFF2-40B4-BE49-F238E27FC236}">
                <a16:creationId xmlns:a16="http://schemas.microsoft.com/office/drawing/2014/main" id="{BE29B6CF-E19F-BB44-920D-EE9FE5E8CFD6}"/>
              </a:ext>
            </a:extLst>
          </p:cNvPr>
          <p:cNvPicPr>
            <a:picLocks noChangeAspect="1"/>
          </p:cNvPicPr>
          <p:nvPr/>
        </p:nvPicPr>
        <p:blipFill>
          <a:blip r:embed="rId2"/>
          <a:stretch>
            <a:fillRect/>
          </a:stretch>
        </p:blipFill>
        <p:spPr>
          <a:xfrm>
            <a:off x="0" y="-1"/>
            <a:ext cx="4467820" cy="6877593"/>
          </a:xfrm>
          <a:prstGeom prst="rect">
            <a:avLst/>
          </a:prstGeom>
        </p:spPr>
      </p:pic>
      <p:cxnSp>
        <p:nvCxnSpPr>
          <p:cNvPr id="23" name="Straight Connector 22">
            <a:extLst>
              <a:ext uri="{FF2B5EF4-FFF2-40B4-BE49-F238E27FC236}">
                <a16:creationId xmlns:a16="http://schemas.microsoft.com/office/drawing/2014/main" id="{D152F442-1295-DB46-ADC6-3A0E2A013A2F}"/>
              </a:ext>
            </a:extLst>
          </p:cNvPr>
          <p:cNvCxnSpPr/>
          <p:nvPr/>
        </p:nvCxnSpPr>
        <p:spPr>
          <a:xfrm>
            <a:off x="1688527" y="3738813"/>
            <a:ext cx="10028419" cy="0"/>
          </a:xfrm>
          <a:prstGeom prst="line">
            <a:avLst/>
          </a:prstGeom>
          <a:ln w="101600" cmpd="thickThi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17C857A3-A4A4-6C49-A928-1A2FCAA13785}"/>
              </a:ext>
            </a:extLst>
          </p:cNvPr>
          <p:cNvSpPr/>
          <p:nvPr/>
        </p:nvSpPr>
        <p:spPr>
          <a:xfrm>
            <a:off x="4749816" y="899638"/>
            <a:ext cx="7016713" cy="5078313"/>
          </a:xfrm>
          <a:prstGeom prst="rect">
            <a:avLst/>
          </a:prstGeom>
          <a:solidFill>
            <a:schemeClr val="bg1"/>
          </a:solidFill>
          <a:ln w="88900">
            <a:solidFill>
              <a:schemeClr val="accent1">
                <a:lumMod val="50000"/>
              </a:schemeClr>
            </a:solidFill>
          </a:ln>
        </p:spPr>
        <p:txBody>
          <a:bodyPr wrap="square" lIns="91440" tIns="45720" rIns="91440" bIns="45720">
            <a:spAutoFit/>
          </a:bodyPr>
          <a:lstStyle/>
          <a:p>
            <a:pPr lvl="0">
              <a:defRPr/>
            </a:pPr>
            <a:r>
              <a:rPr lang="en-US" sz="5400" dirty="0">
                <a:ln w="0"/>
                <a:solidFill>
                  <a:schemeClr val="accent1">
                    <a:lumMod val="50000"/>
                  </a:schemeClr>
                </a:solidFill>
                <a:effectLst>
                  <a:outerShdw blurRad="50800" dist="38100" dir="2700000" algn="tl" rotWithShape="0">
                    <a:prstClr val="black">
                      <a:alpha val="40000"/>
                    </a:prstClr>
                  </a:outerShdw>
                </a:effectLst>
                <a:latin typeface="Arial Nova" panose="020B0504020202020204" pitchFamily="34" charset="0"/>
                <a:cs typeface="Farisi" pitchFamily="2" charset="-78"/>
              </a:rPr>
              <a:t>The most effective poison to lead men to ruin is to boast in themselves, in their own wisdom and will power. – John Calvin</a:t>
            </a:r>
          </a:p>
        </p:txBody>
      </p:sp>
    </p:spTree>
    <p:extLst>
      <p:ext uri="{BB962C8B-B14F-4D97-AF65-F5344CB8AC3E}">
        <p14:creationId xmlns:p14="http://schemas.microsoft.com/office/powerpoint/2010/main" val="2894662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ky, outdoor, mountain, rock&#10;&#10;Description automatically generated">
            <a:extLst>
              <a:ext uri="{FF2B5EF4-FFF2-40B4-BE49-F238E27FC236}">
                <a16:creationId xmlns:a16="http://schemas.microsoft.com/office/drawing/2014/main" id="{820EE794-E2BF-A44F-9D23-1F5BDEC3F443}"/>
              </a:ext>
            </a:extLst>
          </p:cNvPr>
          <p:cNvPicPr>
            <a:picLocks noChangeAspect="1"/>
          </p:cNvPicPr>
          <p:nvPr/>
        </p:nvPicPr>
        <p:blipFill rotWithShape="1">
          <a:blip r:embed="rId2"/>
          <a:srcRect l="88871" r="470" b="33926"/>
          <a:stretch/>
        </p:blipFill>
        <p:spPr>
          <a:xfrm flipH="1">
            <a:off x="4467824" y="0"/>
            <a:ext cx="3061687" cy="5421494"/>
          </a:xfrm>
          <a:prstGeom prst="rect">
            <a:avLst/>
          </a:prstGeom>
        </p:spPr>
      </p:pic>
      <p:pic>
        <p:nvPicPr>
          <p:cNvPr id="8" name="Picture 7" descr="A picture containing sky, outdoor, mountain, rock&#10;&#10;Description automatically generated">
            <a:extLst>
              <a:ext uri="{FF2B5EF4-FFF2-40B4-BE49-F238E27FC236}">
                <a16:creationId xmlns:a16="http://schemas.microsoft.com/office/drawing/2014/main" id="{300DD3DA-51BA-7243-9D2E-7D1CEB137A6B}"/>
              </a:ext>
            </a:extLst>
          </p:cNvPr>
          <p:cNvPicPr>
            <a:picLocks noChangeAspect="1"/>
          </p:cNvPicPr>
          <p:nvPr/>
        </p:nvPicPr>
        <p:blipFill rotWithShape="1">
          <a:blip r:embed="rId2"/>
          <a:srcRect l="88871" r="470" b="33926"/>
          <a:stretch/>
        </p:blipFill>
        <p:spPr>
          <a:xfrm>
            <a:off x="7529514" y="-6531"/>
            <a:ext cx="2043111" cy="5421494"/>
          </a:xfrm>
          <a:prstGeom prst="rect">
            <a:avLst/>
          </a:prstGeom>
        </p:spPr>
      </p:pic>
      <p:pic>
        <p:nvPicPr>
          <p:cNvPr id="9" name="Picture 8" descr="A picture containing sky, outdoor, mountain, rock&#10;&#10;Description automatically generated">
            <a:extLst>
              <a:ext uri="{FF2B5EF4-FFF2-40B4-BE49-F238E27FC236}">
                <a16:creationId xmlns:a16="http://schemas.microsoft.com/office/drawing/2014/main" id="{584E1180-77A9-ED48-96A5-C405D98F3101}"/>
              </a:ext>
            </a:extLst>
          </p:cNvPr>
          <p:cNvPicPr>
            <a:picLocks noChangeAspect="1"/>
          </p:cNvPicPr>
          <p:nvPr/>
        </p:nvPicPr>
        <p:blipFill rotWithShape="1">
          <a:blip r:embed="rId2"/>
          <a:srcRect l="88871" r="470" b="33926"/>
          <a:stretch/>
        </p:blipFill>
        <p:spPr>
          <a:xfrm flipH="1">
            <a:off x="9220197" y="-6531"/>
            <a:ext cx="2971802" cy="5421494"/>
          </a:xfrm>
          <a:prstGeom prst="rect">
            <a:avLst/>
          </a:prstGeom>
        </p:spPr>
      </p:pic>
      <p:pic>
        <p:nvPicPr>
          <p:cNvPr id="11" name="Picture 10" descr="A picture containing sky, outdoor, mountain, rock&#10;&#10;Description automatically generated">
            <a:extLst>
              <a:ext uri="{FF2B5EF4-FFF2-40B4-BE49-F238E27FC236}">
                <a16:creationId xmlns:a16="http://schemas.microsoft.com/office/drawing/2014/main" id="{04C3AE7D-65DE-0F49-AB78-0BD8BB113F38}"/>
              </a:ext>
            </a:extLst>
          </p:cNvPr>
          <p:cNvPicPr>
            <a:picLocks noChangeAspect="1"/>
          </p:cNvPicPr>
          <p:nvPr/>
        </p:nvPicPr>
        <p:blipFill rotWithShape="1">
          <a:blip r:embed="rId2"/>
          <a:srcRect l="88871" t="46301" r="470" b="33926"/>
          <a:stretch/>
        </p:blipFill>
        <p:spPr>
          <a:xfrm rot="10800000" flipH="1">
            <a:off x="4467824" y="5414962"/>
            <a:ext cx="3061689" cy="1443037"/>
          </a:xfrm>
          <a:prstGeom prst="rect">
            <a:avLst/>
          </a:prstGeom>
        </p:spPr>
      </p:pic>
      <p:pic>
        <p:nvPicPr>
          <p:cNvPr id="12" name="Picture 11" descr="A picture containing sky, outdoor, mountain, rock&#10;&#10;Description automatically generated">
            <a:extLst>
              <a:ext uri="{FF2B5EF4-FFF2-40B4-BE49-F238E27FC236}">
                <a16:creationId xmlns:a16="http://schemas.microsoft.com/office/drawing/2014/main" id="{1CF82ABF-F811-C441-8A5B-A87AF94AFF78}"/>
              </a:ext>
            </a:extLst>
          </p:cNvPr>
          <p:cNvPicPr>
            <a:picLocks noChangeAspect="1"/>
          </p:cNvPicPr>
          <p:nvPr/>
        </p:nvPicPr>
        <p:blipFill rotWithShape="1">
          <a:blip r:embed="rId2"/>
          <a:srcRect l="88871" t="46301" r="470" b="33926"/>
          <a:stretch/>
        </p:blipFill>
        <p:spPr>
          <a:xfrm rot="10800000">
            <a:off x="7529513" y="5414962"/>
            <a:ext cx="2771774" cy="1443037"/>
          </a:xfrm>
          <a:prstGeom prst="rect">
            <a:avLst/>
          </a:prstGeom>
        </p:spPr>
      </p:pic>
      <p:pic>
        <p:nvPicPr>
          <p:cNvPr id="13" name="Picture 12" descr="A picture containing sky, outdoor, mountain, rock&#10;&#10;Description automatically generated">
            <a:extLst>
              <a:ext uri="{FF2B5EF4-FFF2-40B4-BE49-F238E27FC236}">
                <a16:creationId xmlns:a16="http://schemas.microsoft.com/office/drawing/2014/main" id="{0383B2FB-E0AF-4B48-B80E-D04F7106730B}"/>
              </a:ext>
            </a:extLst>
          </p:cNvPr>
          <p:cNvPicPr>
            <a:picLocks noChangeAspect="1"/>
          </p:cNvPicPr>
          <p:nvPr/>
        </p:nvPicPr>
        <p:blipFill rotWithShape="1">
          <a:blip r:embed="rId2"/>
          <a:srcRect l="88871" t="46301" r="470" b="33926"/>
          <a:stretch/>
        </p:blipFill>
        <p:spPr>
          <a:xfrm rot="10800000" flipH="1">
            <a:off x="10301287" y="5414962"/>
            <a:ext cx="1890712" cy="1443037"/>
          </a:xfrm>
          <a:prstGeom prst="rect">
            <a:avLst/>
          </a:prstGeom>
        </p:spPr>
      </p:pic>
      <p:pic>
        <p:nvPicPr>
          <p:cNvPr id="21" name="Picture 20" descr="A picture containing sky, outdoor, mountain, rock&#10;&#10;Description automatically generated">
            <a:extLst>
              <a:ext uri="{FF2B5EF4-FFF2-40B4-BE49-F238E27FC236}">
                <a16:creationId xmlns:a16="http://schemas.microsoft.com/office/drawing/2014/main" id="{BE29B6CF-E19F-BB44-920D-EE9FE5E8CFD6}"/>
              </a:ext>
            </a:extLst>
          </p:cNvPr>
          <p:cNvPicPr>
            <a:picLocks noChangeAspect="1"/>
          </p:cNvPicPr>
          <p:nvPr/>
        </p:nvPicPr>
        <p:blipFill>
          <a:blip r:embed="rId2"/>
          <a:stretch>
            <a:fillRect/>
          </a:stretch>
        </p:blipFill>
        <p:spPr>
          <a:xfrm>
            <a:off x="0" y="-1"/>
            <a:ext cx="4467820" cy="6877593"/>
          </a:xfrm>
          <a:prstGeom prst="rect">
            <a:avLst/>
          </a:prstGeom>
        </p:spPr>
      </p:pic>
      <p:cxnSp>
        <p:nvCxnSpPr>
          <p:cNvPr id="23" name="Straight Connector 22">
            <a:extLst>
              <a:ext uri="{FF2B5EF4-FFF2-40B4-BE49-F238E27FC236}">
                <a16:creationId xmlns:a16="http://schemas.microsoft.com/office/drawing/2014/main" id="{D152F442-1295-DB46-ADC6-3A0E2A013A2F}"/>
              </a:ext>
            </a:extLst>
          </p:cNvPr>
          <p:cNvCxnSpPr/>
          <p:nvPr/>
        </p:nvCxnSpPr>
        <p:spPr>
          <a:xfrm>
            <a:off x="1641085" y="2774755"/>
            <a:ext cx="10028419" cy="0"/>
          </a:xfrm>
          <a:prstGeom prst="line">
            <a:avLst/>
          </a:prstGeom>
          <a:ln w="101600" cmpd="thickThi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17C857A3-A4A4-6C49-A928-1A2FCAA13785}"/>
              </a:ext>
            </a:extLst>
          </p:cNvPr>
          <p:cNvSpPr/>
          <p:nvPr/>
        </p:nvSpPr>
        <p:spPr>
          <a:xfrm>
            <a:off x="3571744" y="700332"/>
            <a:ext cx="7625619" cy="1754326"/>
          </a:xfrm>
          <a:prstGeom prst="rect">
            <a:avLst/>
          </a:prstGeom>
          <a:solidFill>
            <a:schemeClr val="bg1"/>
          </a:solidFill>
          <a:ln w="88900">
            <a:solidFill>
              <a:schemeClr val="accent1">
                <a:lumMod val="50000"/>
              </a:schemeClr>
            </a:solidFill>
          </a:ln>
        </p:spPr>
        <p:txBody>
          <a:bodyPr wrap="square" lIns="91440" tIns="45720" rIns="91440" bIns="45720">
            <a:spAutoFit/>
          </a:bodyPr>
          <a:lstStyle/>
          <a:p>
            <a:pPr lvl="0">
              <a:defRPr/>
            </a:pPr>
            <a:r>
              <a:rPr lang="en-US" sz="5400" b="1" dirty="0">
                <a:ln w="0"/>
                <a:solidFill>
                  <a:schemeClr val="accent1">
                    <a:lumMod val="50000"/>
                  </a:schemeClr>
                </a:solidFill>
                <a:effectLst>
                  <a:outerShdw blurRad="50800" dist="38100" dir="2700000" algn="tl" rotWithShape="0">
                    <a:prstClr val="black">
                      <a:alpha val="40000"/>
                    </a:prstClr>
                  </a:outerShdw>
                </a:effectLst>
                <a:latin typeface="Arial Nova" panose="020B0504020202020204" pitchFamily="34" charset="0"/>
                <a:cs typeface="Farisi" pitchFamily="2" charset="-78"/>
              </a:rPr>
              <a:t>Lesson #2: Pride turns </a:t>
            </a:r>
            <a:r>
              <a:rPr lang="en-US" sz="5400" b="1" u="sng" dirty="0">
                <a:ln w="0"/>
                <a:solidFill>
                  <a:schemeClr val="accent1">
                    <a:lumMod val="50000"/>
                  </a:schemeClr>
                </a:solidFill>
                <a:effectLst>
                  <a:outerShdw blurRad="50800" dist="38100" dir="2700000" algn="tl" rotWithShape="0">
                    <a:prstClr val="black">
                      <a:alpha val="40000"/>
                    </a:prstClr>
                  </a:outerShdw>
                </a:effectLst>
                <a:latin typeface="Arial Nova" panose="020B0504020202020204" pitchFamily="34" charset="0"/>
                <a:cs typeface="Farisi" pitchFamily="2" charset="-78"/>
              </a:rPr>
              <a:t>ANGELS</a:t>
            </a:r>
            <a:r>
              <a:rPr lang="en-US" sz="5400" b="1" dirty="0">
                <a:ln w="0"/>
                <a:solidFill>
                  <a:schemeClr val="accent1">
                    <a:lumMod val="50000"/>
                  </a:schemeClr>
                </a:solidFill>
                <a:effectLst>
                  <a:outerShdw blurRad="50800" dist="38100" dir="2700000" algn="tl" rotWithShape="0">
                    <a:prstClr val="black">
                      <a:alpha val="40000"/>
                    </a:prstClr>
                  </a:outerShdw>
                </a:effectLst>
                <a:latin typeface="Arial Nova" panose="020B0504020202020204" pitchFamily="34" charset="0"/>
                <a:cs typeface="Farisi" pitchFamily="2" charset="-78"/>
              </a:rPr>
              <a:t> into </a:t>
            </a:r>
            <a:r>
              <a:rPr lang="en-US" sz="5400" b="1" u="sng" dirty="0">
                <a:ln w="0"/>
                <a:solidFill>
                  <a:schemeClr val="accent1">
                    <a:lumMod val="50000"/>
                  </a:schemeClr>
                </a:solidFill>
                <a:effectLst>
                  <a:outerShdw blurRad="50800" dist="38100" dir="2700000" algn="tl" rotWithShape="0">
                    <a:prstClr val="black">
                      <a:alpha val="40000"/>
                    </a:prstClr>
                  </a:outerShdw>
                </a:effectLst>
                <a:latin typeface="Arial Nova" panose="020B0504020202020204" pitchFamily="34" charset="0"/>
                <a:cs typeface="Farisi" pitchFamily="2" charset="-78"/>
              </a:rPr>
              <a:t>DEVILS</a:t>
            </a:r>
          </a:p>
        </p:txBody>
      </p:sp>
      <p:sp>
        <p:nvSpPr>
          <p:cNvPr id="2" name="TextBox 1">
            <a:extLst>
              <a:ext uri="{FF2B5EF4-FFF2-40B4-BE49-F238E27FC236}">
                <a16:creationId xmlns:a16="http://schemas.microsoft.com/office/drawing/2014/main" id="{4D025E20-DF1E-4F4A-9919-59B4CDEF424F}"/>
              </a:ext>
            </a:extLst>
          </p:cNvPr>
          <p:cNvSpPr txBox="1"/>
          <p:nvPr/>
        </p:nvSpPr>
        <p:spPr>
          <a:xfrm>
            <a:off x="647502" y="3193603"/>
            <a:ext cx="11022002" cy="3046988"/>
          </a:xfrm>
          <a:prstGeom prst="rect">
            <a:avLst/>
          </a:prstGeom>
          <a:solidFill>
            <a:schemeClr val="tx2">
              <a:lumMod val="75000"/>
            </a:schemeClr>
          </a:solidFill>
        </p:spPr>
        <p:txBody>
          <a:bodyPr wrap="square" rtlCol="0">
            <a:spAutoFit/>
          </a:bodyPr>
          <a:lstStyle/>
          <a:p>
            <a:r>
              <a:rPr lang="en-US" sz="4800" baseline="30000" dirty="0">
                <a:solidFill>
                  <a:schemeClr val="bg1"/>
                </a:solidFill>
                <a:latin typeface="Arial Nova" panose="020B0504020202020204" pitchFamily="34" charset="0"/>
              </a:rPr>
              <a:t>4</a:t>
            </a:r>
            <a:r>
              <a:rPr lang="en-US" sz="4800" dirty="0">
                <a:solidFill>
                  <a:schemeClr val="bg1"/>
                </a:solidFill>
                <a:latin typeface="Arial Nova" panose="020B0504020202020204" pitchFamily="34" charset="0"/>
              </a:rPr>
              <a:t> They said, "Come, let us build for ourselves a city, and a tower whose top will reach into heaven, and let us make for ourselves a name</a:t>
            </a:r>
          </a:p>
        </p:txBody>
      </p:sp>
    </p:spTree>
    <p:extLst>
      <p:ext uri="{BB962C8B-B14F-4D97-AF65-F5344CB8AC3E}">
        <p14:creationId xmlns:p14="http://schemas.microsoft.com/office/powerpoint/2010/main" val="1730941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1232</Words>
  <Application>Microsoft Macintosh PowerPoint</Application>
  <PresentationFormat>Widescreen</PresentationFormat>
  <Paragraphs>30</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APPLE CHANCERY</vt:lpstr>
      <vt:lpstr>Arial</vt:lpstr>
      <vt:lpstr>Arial Nova</vt:lpstr>
      <vt:lpstr>Athelas</vt:lpstr>
      <vt:lpstr>Baskerville Old Face</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MORTON</dc:creator>
  <cp:lastModifiedBy>NATHAN MORTON</cp:lastModifiedBy>
  <cp:revision>2</cp:revision>
  <dcterms:created xsi:type="dcterms:W3CDTF">2021-08-19T22:07:06Z</dcterms:created>
  <dcterms:modified xsi:type="dcterms:W3CDTF">2021-08-23T01:39:02Z</dcterms:modified>
</cp:coreProperties>
</file>