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751" r:id="rId2"/>
  </p:sldMasterIdLst>
  <p:notesMasterIdLst>
    <p:notesMasterId r:id="rId22"/>
  </p:notesMasterIdLst>
  <p:sldIdLst>
    <p:sldId id="257" r:id="rId3"/>
    <p:sldId id="2233" r:id="rId4"/>
    <p:sldId id="2301" r:id="rId5"/>
    <p:sldId id="2302" r:id="rId6"/>
    <p:sldId id="2303" r:id="rId7"/>
    <p:sldId id="2304" r:id="rId8"/>
    <p:sldId id="2232" r:id="rId9"/>
    <p:sldId id="2305" r:id="rId10"/>
    <p:sldId id="2306" r:id="rId11"/>
    <p:sldId id="2234" r:id="rId12"/>
    <p:sldId id="2307" r:id="rId13"/>
    <p:sldId id="2235" r:id="rId14"/>
    <p:sldId id="2236" r:id="rId15"/>
    <p:sldId id="2237" r:id="rId16"/>
    <p:sldId id="2308" r:id="rId17"/>
    <p:sldId id="2309" r:id="rId18"/>
    <p:sldId id="2310" r:id="rId19"/>
    <p:sldId id="2311" r:id="rId20"/>
    <p:sldId id="227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4D6"/>
    <a:srgbClr val="00FCD6"/>
    <a:srgbClr val="55BEF0"/>
    <a:srgbClr val="73FDD6"/>
    <a:srgbClr val="FF9300"/>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3"/>
  </p:normalViewPr>
  <p:slideViewPr>
    <p:cSldViewPr snapToGrid="0">
      <p:cViewPr varScale="1">
        <p:scale>
          <a:sx n="100" d="100"/>
          <a:sy n="100" d="100"/>
        </p:scale>
        <p:origin x="216"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ACEA06-2F71-8A4F-9552-C1D41459BFBA}" type="datetimeFigureOut">
              <a:rPr lang="en-US" smtClean="0"/>
              <a:t>3/13/22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C418A-2984-DB44-BD38-FF45B38C4F2B}" type="slidenum">
              <a:rPr lang="en-US" smtClean="0"/>
              <a:t>‹#›</a:t>
            </a:fld>
            <a:endParaRPr lang="en-US"/>
          </a:p>
        </p:txBody>
      </p:sp>
    </p:spTree>
    <p:extLst>
      <p:ext uri="{BB962C8B-B14F-4D97-AF65-F5344CB8AC3E}">
        <p14:creationId xmlns:p14="http://schemas.microsoft.com/office/powerpoint/2010/main" val="1249343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B9EBBA-996F-894A-B54A-D6246ED52CEA}" type="datetimeFigureOut">
              <a:rPr lang="en-US" dirty="0"/>
              <a:pPr/>
              <a:t>3/13/22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3/13/22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3/13/22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3/13/22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C52C72-DE31-F449-A4ED-4C594FD91407}" type="datetimeFigureOut">
              <a:rPr lang="en-US" dirty="0"/>
              <a:pPr/>
              <a:t>3/13/22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62726E-379B-B349-9EED-81ED093FA806}" type="datetimeFigureOut">
              <a:rPr lang="en-US" dirty="0"/>
              <a:pPr/>
              <a:t>3/13/22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00DF-0D29-7842-BAE6-C602118D13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4C48F5-7866-4E45-9360-FD119E4F6A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6654ED-A003-D847-863B-7F6E413D25AD}"/>
              </a:ext>
            </a:extLst>
          </p:cNvPr>
          <p:cNvSpPr>
            <a:spLocks noGrp="1"/>
          </p:cNvSpPr>
          <p:nvPr>
            <p:ph type="dt" sz="half" idx="10"/>
          </p:nvPr>
        </p:nvSpPr>
        <p:spPr/>
        <p:txBody>
          <a:bodyPr/>
          <a:lstStyle/>
          <a:p>
            <a:fld id="{DA0867C4-1325-9544-A692-011E27B06184}" type="datetimeFigureOut">
              <a:rPr lang="en-US" smtClean="0"/>
              <a:t>3/13/22</a:t>
            </a:fld>
            <a:endParaRPr lang="en-US"/>
          </a:p>
        </p:txBody>
      </p:sp>
      <p:sp>
        <p:nvSpPr>
          <p:cNvPr id="5" name="Footer Placeholder 4">
            <a:extLst>
              <a:ext uri="{FF2B5EF4-FFF2-40B4-BE49-F238E27FC236}">
                <a16:creationId xmlns:a16="http://schemas.microsoft.com/office/drawing/2014/main" id="{08E7ACDF-6508-8A45-B18B-7E3B34FAEF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FB2BB1-2D97-FB46-9D6E-0C2A7B43C5A2}"/>
              </a:ext>
            </a:extLst>
          </p:cNvPr>
          <p:cNvSpPr>
            <a:spLocks noGrp="1"/>
          </p:cNvSpPr>
          <p:nvPr>
            <p:ph type="sldNum" sz="quarter" idx="12"/>
          </p:nvPr>
        </p:nvSpPr>
        <p:spPr/>
        <p:txBody>
          <a:bodyPr/>
          <a:lstStyle/>
          <a:p>
            <a:fld id="{208125F5-BB0D-2048-B9A9-C7E809E1FC72}" type="slidenum">
              <a:rPr lang="en-US" smtClean="0"/>
              <a:t>‹#›</a:t>
            </a:fld>
            <a:endParaRPr lang="en-US"/>
          </a:p>
        </p:txBody>
      </p:sp>
    </p:spTree>
    <p:extLst>
      <p:ext uri="{BB962C8B-B14F-4D97-AF65-F5344CB8AC3E}">
        <p14:creationId xmlns:p14="http://schemas.microsoft.com/office/powerpoint/2010/main" val="3694369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917E9-76D9-2F42-A1C9-34226417D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FC138A-594B-8040-8913-FD3A4F71DC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41D70E-29FF-7848-B479-DD09A3448EB0}"/>
              </a:ext>
            </a:extLst>
          </p:cNvPr>
          <p:cNvSpPr>
            <a:spLocks noGrp="1"/>
          </p:cNvSpPr>
          <p:nvPr>
            <p:ph type="dt" sz="half" idx="10"/>
          </p:nvPr>
        </p:nvSpPr>
        <p:spPr/>
        <p:txBody>
          <a:bodyPr/>
          <a:lstStyle/>
          <a:p>
            <a:fld id="{DA0867C4-1325-9544-A692-011E27B06184}" type="datetimeFigureOut">
              <a:rPr lang="en-US" smtClean="0"/>
              <a:t>3/13/22</a:t>
            </a:fld>
            <a:endParaRPr lang="en-US"/>
          </a:p>
        </p:txBody>
      </p:sp>
      <p:sp>
        <p:nvSpPr>
          <p:cNvPr id="5" name="Footer Placeholder 4">
            <a:extLst>
              <a:ext uri="{FF2B5EF4-FFF2-40B4-BE49-F238E27FC236}">
                <a16:creationId xmlns:a16="http://schemas.microsoft.com/office/drawing/2014/main" id="{3E21328C-6B7D-4A4E-B719-0C7236B8E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E5A35A-ADC7-DA4A-9875-23BA39A1E109}"/>
              </a:ext>
            </a:extLst>
          </p:cNvPr>
          <p:cNvSpPr>
            <a:spLocks noGrp="1"/>
          </p:cNvSpPr>
          <p:nvPr>
            <p:ph type="sldNum" sz="quarter" idx="12"/>
          </p:nvPr>
        </p:nvSpPr>
        <p:spPr/>
        <p:txBody>
          <a:bodyPr/>
          <a:lstStyle/>
          <a:p>
            <a:fld id="{208125F5-BB0D-2048-B9A9-C7E809E1FC72}" type="slidenum">
              <a:rPr lang="en-US" smtClean="0"/>
              <a:t>‹#›</a:t>
            </a:fld>
            <a:endParaRPr lang="en-US"/>
          </a:p>
        </p:txBody>
      </p:sp>
    </p:spTree>
    <p:extLst>
      <p:ext uri="{BB962C8B-B14F-4D97-AF65-F5344CB8AC3E}">
        <p14:creationId xmlns:p14="http://schemas.microsoft.com/office/powerpoint/2010/main" val="81072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9570A-26F7-2148-AB4C-300A7EA991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3C927B-AEC4-9A48-AFAF-609B443CFD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0CE8D4-F51F-D545-9594-D125AFFD4A7F}"/>
              </a:ext>
            </a:extLst>
          </p:cNvPr>
          <p:cNvSpPr>
            <a:spLocks noGrp="1"/>
          </p:cNvSpPr>
          <p:nvPr>
            <p:ph type="dt" sz="half" idx="10"/>
          </p:nvPr>
        </p:nvSpPr>
        <p:spPr/>
        <p:txBody>
          <a:bodyPr/>
          <a:lstStyle/>
          <a:p>
            <a:fld id="{DA0867C4-1325-9544-A692-011E27B06184}" type="datetimeFigureOut">
              <a:rPr lang="en-US" smtClean="0"/>
              <a:t>3/13/22</a:t>
            </a:fld>
            <a:endParaRPr lang="en-US"/>
          </a:p>
        </p:txBody>
      </p:sp>
      <p:sp>
        <p:nvSpPr>
          <p:cNvPr id="5" name="Footer Placeholder 4">
            <a:extLst>
              <a:ext uri="{FF2B5EF4-FFF2-40B4-BE49-F238E27FC236}">
                <a16:creationId xmlns:a16="http://schemas.microsoft.com/office/drawing/2014/main" id="{8C742845-CFCD-4F4E-883D-7327FF000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0E8706-FC0C-C142-83C8-4214DF621B3B}"/>
              </a:ext>
            </a:extLst>
          </p:cNvPr>
          <p:cNvSpPr>
            <a:spLocks noGrp="1"/>
          </p:cNvSpPr>
          <p:nvPr>
            <p:ph type="sldNum" sz="quarter" idx="12"/>
          </p:nvPr>
        </p:nvSpPr>
        <p:spPr/>
        <p:txBody>
          <a:bodyPr/>
          <a:lstStyle/>
          <a:p>
            <a:fld id="{208125F5-BB0D-2048-B9A9-C7E809E1FC72}" type="slidenum">
              <a:rPr lang="en-US" smtClean="0"/>
              <a:t>‹#›</a:t>
            </a:fld>
            <a:endParaRPr lang="en-US"/>
          </a:p>
        </p:txBody>
      </p:sp>
    </p:spTree>
    <p:extLst>
      <p:ext uri="{BB962C8B-B14F-4D97-AF65-F5344CB8AC3E}">
        <p14:creationId xmlns:p14="http://schemas.microsoft.com/office/powerpoint/2010/main" val="636312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E3235-D39E-9147-8C98-3CF7D366F4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BC44B5-C98A-1B40-B37B-B1FDB886DB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56C180-9C2C-1049-BC75-A040D143E3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CB5F09-C071-9847-8AC2-9FAF98D4F8B1}"/>
              </a:ext>
            </a:extLst>
          </p:cNvPr>
          <p:cNvSpPr>
            <a:spLocks noGrp="1"/>
          </p:cNvSpPr>
          <p:nvPr>
            <p:ph type="dt" sz="half" idx="10"/>
          </p:nvPr>
        </p:nvSpPr>
        <p:spPr/>
        <p:txBody>
          <a:bodyPr/>
          <a:lstStyle/>
          <a:p>
            <a:fld id="{DA0867C4-1325-9544-A692-011E27B06184}" type="datetimeFigureOut">
              <a:rPr lang="en-US" smtClean="0"/>
              <a:t>3/13/22</a:t>
            </a:fld>
            <a:endParaRPr lang="en-US"/>
          </a:p>
        </p:txBody>
      </p:sp>
      <p:sp>
        <p:nvSpPr>
          <p:cNvPr id="6" name="Footer Placeholder 5">
            <a:extLst>
              <a:ext uri="{FF2B5EF4-FFF2-40B4-BE49-F238E27FC236}">
                <a16:creationId xmlns:a16="http://schemas.microsoft.com/office/drawing/2014/main" id="{8A68C69C-0089-8643-B71C-E09548278B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DDAD83-6CA6-DF45-B10C-EAEBB0773CB3}"/>
              </a:ext>
            </a:extLst>
          </p:cNvPr>
          <p:cNvSpPr>
            <a:spLocks noGrp="1"/>
          </p:cNvSpPr>
          <p:nvPr>
            <p:ph type="sldNum" sz="quarter" idx="12"/>
          </p:nvPr>
        </p:nvSpPr>
        <p:spPr/>
        <p:txBody>
          <a:bodyPr/>
          <a:lstStyle/>
          <a:p>
            <a:fld id="{208125F5-BB0D-2048-B9A9-C7E809E1FC72}" type="slidenum">
              <a:rPr lang="en-US" smtClean="0"/>
              <a:t>‹#›</a:t>
            </a:fld>
            <a:endParaRPr lang="en-US"/>
          </a:p>
        </p:txBody>
      </p:sp>
    </p:spTree>
    <p:extLst>
      <p:ext uri="{BB962C8B-B14F-4D97-AF65-F5344CB8AC3E}">
        <p14:creationId xmlns:p14="http://schemas.microsoft.com/office/powerpoint/2010/main" val="3320455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283B-0402-A249-A577-9AE246AC41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4EA2C4-BC83-514D-A333-8C425AF587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8F516E-92BF-8C46-BF67-DC33EA5965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550B0C-B166-2B4E-B222-E6D5E07762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5A4251-6BE5-0D49-9728-EC7D00D9C2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881A9A-5E20-4544-A5D9-1AA43AF009B6}"/>
              </a:ext>
            </a:extLst>
          </p:cNvPr>
          <p:cNvSpPr>
            <a:spLocks noGrp="1"/>
          </p:cNvSpPr>
          <p:nvPr>
            <p:ph type="dt" sz="half" idx="10"/>
          </p:nvPr>
        </p:nvSpPr>
        <p:spPr/>
        <p:txBody>
          <a:bodyPr/>
          <a:lstStyle/>
          <a:p>
            <a:fld id="{DA0867C4-1325-9544-A692-011E27B06184}" type="datetimeFigureOut">
              <a:rPr lang="en-US" smtClean="0"/>
              <a:t>3/13/22</a:t>
            </a:fld>
            <a:endParaRPr lang="en-US"/>
          </a:p>
        </p:txBody>
      </p:sp>
      <p:sp>
        <p:nvSpPr>
          <p:cNvPr id="8" name="Footer Placeholder 7">
            <a:extLst>
              <a:ext uri="{FF2B5EF4-FFF2-40B4-BE49-F238E27FC236}">
                <a16:creationId xmlns:a16="http://schemas.microsoft.com/office/drawing/2014/main" id="{9E2AEACA-F54E-4546-9AF9-FD0E8E91B7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6702AE-15E4-B64B-8356-23D0325511D7}"/>
              </a:ext>
            </a:extLst>
          </p:cNvPr>
          <p:cNvSpPr>
            <a:spLocks noGrp="1"/>
          </p:cNvSpPr>
          <p:nvPr>
            <p:ph type="sldNum" sz="quarter" idx="12"/>
          </p:nvPr>
        </p:nvSpPr>
        <p:spPr/>
        <p:txBody>
          <a:bodyPr/>
          <a:lstStyle/>
          <a:p>
            <a:fld id="{208125F5-BB0D-2048-B9A9-C7E809E1FC72}" type="slidenum">
              <a:rPr lang="en-US" smtClean="0"/>
              <a:t>‹#›</a:t>
            </a:fld>
            <a:endParaRPr lang="en-US"/>
          </a:p>
        </p:txBody>
      </p:sp>
    </p:spTree>
    <p:extLst>
      <p:ext uri="{BB962C8B-B14F-4D97-AF65-F5344CB8AC3E}">
        <p14:creationId xmlns:p14="http://schemas.microsoft.com/office/powerpoint/2010/main" val="260468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A1323-8D79-1946-B0D7-40001CF92E9D}" type="datetimeFigureOut">
              <a:rPr lang="en-US" dirty="0"/>
              <a:pPr/>
              <a:t>3/13/22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F9666-D77F-484A-B21C-F590E1A9E1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DAA4C5-CA4A-4B41-A080-EFA33D964288}"/>
              </a:ext>
            </a:extLst>
          </p:cNvPr>
          <p:cNvSpPr>
            <a:spLocks noGrp="1"/>
          </p:cNvSpPr>
          <p:nvPr>
            <p:ph type="dt" sz="half" idx="10"/>
          </p:nvPr>
        </p:nvSpPr>
        <p:spPr/>
        <p:txBody>
          <a:bodyPr/>
          <a:lstStyle/>
          <a:p>
            <a:fld id="{DA0867C4-1325-9544-A692-011E27B06184}" type="datetimeFigureOut">
              <a:rPr lang="en-US" smtClean="0"/>
              <a:t>3/13/22</a:t>
            </a:fld>
            <a:endParaRPr lang="en-US"/>
          </a:p>
        </p:txBody>
      </p:sp>
      <p:sp>
        <p:nvSpPr>
          <p:cNvPr id="4" name="Footer Placeholder 3">
            <a:extLst>
              <a:ext uri="{FF2B5EF4-FFF2-40B4-BE49-F238E27FC236}">
                <a16:creationId xmlns:a16="http://schemas.microsoft.com/office/drawing/2014/main" id="{21622C0B-E653-FF4D-8CC4-D39BF04018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DCE343-4C37-4A47-A819-BE0138DF3984}"/>
              </a:ext>
            </a:extLst>
          </p:cNvPr>
          <p:cNvSpPr>
            <a:spLocks noGrp="1"/>
          </p:cNvSpPr>
          <p:nvPr>
            <p:ph type="sldNum" sz="quarter" idx="12"/>
          </p:nvPr>
        </p:nvSpPr>
        <p:spPr/>
        <p:txBody>
          <a:bodyPr/>
          <a:lstStyle/>
          <a:p>
            <a:fld id="{208125F5-BB0D-2048-B9A9-C7E809E1FC72}" type="slidenum">
              <a:rPr lang="en-US" smtClean="0"/>
              <a:t>‹#›</a:t>
            </a:fld>
            <a:endParaRPr lang="en-US"/>
          </a:p>
        </p:txBody>
      </p:sp>
    </p:spTree>
    <p:extLst>
      <p:ext uri="{BB962C8B-B14F-4D97-AF65-F5344CB8AC3E}">
        <p14:creationId xmlns:p14="http://schemas.microsoft.com/office/powerpoint/2010/main" val="3782062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1D4CE9-7925-E544-A130-7E055EAAC577}"/>
              </a:ext>
            </a:extLst>
          </p:cNvPr>
          <p:cNvSpPr>
            <a:spLocks noGrp="1"/>
          </p:cNvSpPr>
          <p:nvPr>
            <p:ph type="dt" sz="half" idx="10"/>
          </p:nvPr>
        </p:nvSpPr>
        <p:spPr/>
        <p:txBody>
          <a:bodyPr/>
          <a:lstStyle/>
          <a:p>
            <a:fld id="{DA0867C4-1325-9544-A692-011E27B06184}" type="datetimeFigureOut">
              <a:rPr lang="en-US" smtClean="0"/>
              <a:t>3/13/22</a:t>
            </a:fld>
            <a:endParaRPr lang="en-US"/>
          </a:p>
        </p:txBody>
      </p:sp>
      <p:sp>
        <p:nvSpPr>
          <p:cNvPr id="3" name="Footer Placeholder 2">
            <a:extLst>
              <a:ext uri="{FF2B5EF4-FFF2-40B4-BE49-F238E27FC236}">
                <a16:creationId xmlns:a16="http://schemas.microsoft.com/office/drawing/2014/main" id="{D021A5EC-9229-834D-AC10-1240B8D1BD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2FAC25-21D4-1E41-BA1B-3588719D38D8}"/>
              </a:ext>
            </a:extLst>
          </p:cNvPr>
          <p:cNvSpPr>
            <a:spLocks noGrp="1"/>
          </p:cNvSpPr>
          <p:nvPr>
            <p:ph type="sldNum" sz="quarter" idx="12"/>
          </p:nvPr>
        </p:nvSpPr>
        <p:spPr/>
        <p:txBody>
          <a:bodyPr/>
          <a:lstStyle/>
          <a:p>
            <a:fld id="{208125F5-BB0D-2048-B9A9-C7E809E1FC72}" type="slidenum">
              <a:rPr lang="en-US" smtClean="0"/>
              <a:t>‹#›</a:t>
            </a:fld>
            <a:endParaRPr lang="en-US"/>
          </a:p>
        </p:txBody>
      </p:sp>
    </p:spTree>
    <p:extLst>
      <p:ext uri="{BB962C8B-B14F-4D97-AF65-F5344CB8AC3E}">
        <p14:creationId xmlns:p14="http://schemas.microsoft.com/office/powerpoint/2010/main" val="132570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6AE8B-5F57-714D-85F1-B2F83942AA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1C812C-FD41-1244-8986-2BA2EABF16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7E0861-8C1E-FC42-94B6-711606326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AE16B8-2D94-0A4E-80CF-87E0DF0FDD87}"/>
              </a:ext>
            </a:extLst>
          </p:cNvPr>
          <p:cNvSpPr>
            <a:spLocks noGrp="1"/>
          </p:cNvSpPr>
          <p:nvPr>
            <p:ph type="dt" sz="half" idx="10"/>
          </p:nvPr>
        </p:nvSpPr>
        <p:spPr/>
        <p:txBody>
          <a:bodyPr/>
          <a:lstStyle/>
          <a:p>
            <a:fld id="{DA0867C4-1325-9544-A692-011E27B06184}" type="datetimeFigureOut">
              <a:rPr lang="en-US" smtClean="0"/>
              <a:t>3/13/22</a:t>
            </a:fld>
            <a:endParaRPr lang="en-US"/>
          </a:p>
        </p:txBody>
      </p:sp>
      <p:sp>
        <p:nvSpPr>
          <p:cNvPr id="6" name="Footer Placeholder 5">
            <a:extLst>
              <a:ext uri="{FF2B5EF4-FFF2-40B4-BE49-F238E27FC236}">
                <a16:creationId xmlns:a16="http://schemas.microsoft.com/office/drawing/2014/main" id="{7F6C1F15-C291-6C4E-8401-CF8A3BDF01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23CA1B-4E72-EC4C-8324-ED7C772499DA}"/>
              </a:ext>
            </a:extLst>
          </p:cNvPr>
          <p:cNvSpPr>
            <a:spLocks noGrp="1"/>
          </p:cNvSpPr>
          <p:nvPr>
            <p:ph type="sldNum" sz="quarter" idx="12"/>
          </p:nvPr>
        </p:nvSpPr>
        <p:spPr/>
        <p:txBody>
          <a:bodyPr/>
          <a:lstStyle/>
          <a:p>
            <a:fld id="{208125F5-BB0D-2048-B9A9-C7E809E1FC72}" type="slidenum">
              <a:rPr lang="en-US" smtClean="0"/>
              <a:t>‹#›</a:t>
            </a:fld>
            <a:endParaRPr lang="en-US"/>
          </a:p>
        </p:txBody>
      </p:sp>
    </p:spTree>
    <p:extLst>
      <p:ext uri="{BB962C8B-B14F-4D97-AF65-F5344CB8AC3E}">
        <p14:creationId xmlns:p14="http://schemas.microsoft.com/office/powerpoint/2010/main" val="751227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75D67-CE2F-514A-B5FF-29F6581CA1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0F23CD-774A-1848-8E07-5B70073E8E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787C8B-F3DE-1E42-A0C0-A50CF297B6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043FB9-D31E-974F-ACC9-FB7F9E1D91F0}"/>
              </a:ext>
            </a:extLst>
          </p:cNvPr>
          <p:cNvSpPr>
            <a:spLocks noGrp="1"/>
          </p:cNvSpPr>
          <p:nvPr>
            <p:ph type="dt" sz="half" idx="10"/>
          </p:nvPr>
        </p:nvSpPr>
        <p:spPr/>
        <p:txBody>
          <a:bodyPr/>
          <a:lstStyle/>
          <a:p>
            <a:fld id="{DA0867C4-1325-9544-A692-011E27B06184}" type="datetimeFigureOut">
              <a:rPr lang="en-US" smtClean="0"/>
              <a:t>3/13/22</a:t>
            </a:fld>
            <a:endParaRPr lang="en-US"/>
          </a:p>
        </p:txBody>
      </p:sp>
      <p:sp>
        <p:nvSpPr>
          <p:cNvPr id="6" name="Footer Placeholder 5">
            <a:extLst>
              <a:ext uri="{FF2B5EF4-FFF2-40B4-BE49-F238E27FC236}">
                <a16:creationId xmlns:a16="http://schemas.microsoft.com/office/drawing/2014/main" id="{7481BC48-9B67-1C41-ABDA-7061E06A65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B0855-9AB5-964A-B4B3-42053D76505C}"/>
              </a:ext>
            </a:extLst>
          </p:cNvPr>
          <p:cNvSpPr>
            <a:spLocks noGrp="1"/>
          </p:cNvSpPr>
          <p:nvPr>
            <p:ph type="sldNum" sz="quarter" idx="12"/>
          </p:nvPr>
        </p:nvSpPr>
        <p:spPr/>
        <p:txBody>
          <a:bodyPr/>
          <a:lstStyle/>
          <a:p>
            <a:fld id="{208125F5-BB0D-2048-B9A9-C7E809E1FC72}" type="slidenum">
              <a:rPr lang="en-US" smtClean="0"/>
              <a:t>‹#›</a:t>
            </a:fld>
            <a:endParaRPr lang="en-US"/>
          </a:p>
        </p:txBody>
      </p:sp>
    </p:spTree>
    <p:extLst>
      <p:ext uri="{BB962C8B-B14F-4D97-AF65-F5344CB8AC3E}">
        <p14:creationId xmlns:p14="http://schemas.microsoft.com/office/powerpoint/2010/main" val="1929205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02B60-0B41-7D4C-8B8B-A4CBD23CDC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734B5C-4BCD-9043-B805-3FE39EE213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9AC22-7165-CF44-BF6D-5B762081D770}"/>
              </a:ext>
            </a:extLst>
          </p:cNvPr>
          <p:cNvSpPr>
            <a:spLocks noGrp="1"/>
          </p:cNvSpPr>
          <p:nvPr>
            <p:ph type="dt" sz="half" idx="10"/>
          </p:nvPr>
        </p:nvSpPr>
        <p:spPr/>
        <p:txBody>
          <a:bodyPr/>
          <a:lstStyle/>
          <a:p>
            <a:fld id="{DA0867C4-1325-9544-A692-011E27B06184}" type="datetimeFigureOut">
              <a:rPr lang="en-US" smtClean="0"/>
              <a:t>3/13/22</a:t>
            </a:fld>
            <a:endParaRPr lang="en-US"/>
          </a:p>
        </p:txBody>
      </p:sp>
      <p:sp>
        <p:nvSpPr>
          <p:cNvPr id="5" name="Footer Placeholder 4">
            <a:extLst>
              <a:ext uri="{FF2B5EF4-FFF2-40B4-BE49-F238E27FC236}">
                <a16:creationId xmlns:a16="http://schemas.microsoft.com/office/drawing/2014/main" id="{C1325932-C595-9942-8915-E47E22EDB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63827-D916-2242-B100-3533482BD6B1}"/>
              </a:ext>
            </a:extLst>
          </p:cNvPr>
          <p:cNvSpPr>
            <a:spLocks noGrp="1"/>
          </p:cNvSpPr>
          <p:nvPr>
            <p:ph type="sldNum" sz="quarter" idx="12"/>
          </p:nvPr>
        </p:nvSpPr>
        <p:spPr/>
        <p:txBody>
          <a:bodyPr/>
          <a:lstStyle/>
          <a:p>
            <a:fld id="{208125F5-BB0D-2048-B9A9-C7E809E1FC72}" type="slidenum">
              <a:rPr lang="en-US" smtClean="0"/>
              <a:t>‹#›</a:t>
            </a:fld>
            <a:endParaRPr lang="en-US"/>
          </a:p>
        </p:txBody>
      </p:sp>
    </p:spTree>
    <p:extLst>
      <p:ext uri="{BB962C8B-B14F-4D97-AF65-F5344CB8AC3E}">
        <p14:creationId xmlns:p14="http://schemas.microsoft.com/office/powerpoint/2010/main" val="1460291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7A4B7-8112-184E-9040-A0826FB0AE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5F9D41-DA7C-9140-B89C-45A3C36CF0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14C2C-787F-D14E-8C3A-E3B85DA69685}"/>
              </a:ext>
            </a:extLst>
          </p:cNvPr>
          <p:cNvSpPr>
            <a:spLocks noGrp="1"/>
          </p:cNvSpPr>
          <p:nvPr>
            <p:ph type="dt" sz="half" idx="10"/>
          </p:nvPr>
        </p:nvSpPr>
        <p:spPr/>
        <p:txBody>
          <a:bodyPr/>
          <a:lstStyle/>
          <a:p>
            <a:fld id="{DA0867C4-1325-9544-A692-011E27B06184}" type="datetimeFigureOut">
              <a:rPr lang="en-US" smtClean="0"/>
              <a:t>3/13/22</a:t>
            </a:fld>
            <a:endParaRPr lang="en-US"/>
          </a:p>
        </p:txBody>
      </p:sp>
      <p:sp>
        <p:nvSpPr>
          <p:cNvPr id="5" name="Footer Placeholder 4">
            <a:extLst>
              <a:ext uri="{FF2B5EF4-FFF2-40B4-BE49-F238E27FC236}">
                <a16:creationId xmlns:a16="http://schemas.microsoft.com/office/drawing/2014/main" id="{13BC8176-4198-E146-B39F-33CE2EA04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6B0C6-C4AA-7840-BB8B-8522B511BCC2}"/>
              </a:ext>
            </a:extLst>
          </p:cNvPr>
          <p:cNvSpPr>
            <a:spLocks noGrp="1"/>
          </p:cNvSpPr>
          <p:nvPr>
            <p:ph type="sldNum" sz="quarter" idx="12"/>
          </p:nvPr>
        </p:nvSpPr>
        <p:spPr/>
        <p:txBody>
          <a:bodyPr/>
          <a:lstStyle/>
          <a:p>
            <a:fld id="{208125F5-BB0D-2048-B9A9-C7E809E1FC72}" type="slidenum">
              <a:rPr lang="en-US" smtClean="0"/>
              <a:t>‹#›</a:t>
            </a:fld>
            <a:endParaRPr lang="en-US"/>
          </a:p>
        </p:txBody>
      </p:sp>
    </p:spTree>
    <p:extLst>
      <p:ext uri="{BB962C8B-B14F-4D97-AF65-F5344CB8AC3E}">
        <p14:creationId xmlns:p14="http://schemas.microsoft.com/office/powerpoint/2010/main" val="3104108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3/13/22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302355-E14B-8545-A8F8-0FE83CC9D524}" type="datetimeFigureOut">
              <a:rPr lang="en-US" dirty="0"/>
              <a:pPr/>
              <a:t>3/13/22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640F58-564D-2B4F-AE67-E407BA4FCF45}" type="datetimeFigureOut">
              <a:rPr lang="en-US" dirty="0"/>
              <a:pPr/>
              <a:t>3/13/22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3A34C8-038E-2045-AF43-DF7DBB8E0E9E}" type="datetimeFigureOut">
              <a:rPr lang="en-US" dirty="0"/>
              <a:pPr/>
              <a:t>3/13/22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3/13/22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3/13/22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3/13/22</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3/13/22</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BE3C52-1E5B-B944-BC07-C8C4A208B7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7FC340-03A2-274F-B4EF-F5FB530A82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622D7-450E-CD42-92F9-3DE2D97437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0867C4-1325-9544-A692-011E27B06184}" type="datetimeFigureOut">
              <a:rPr lang="en-US" smtClean="0"/>
              <a:t>3/13/22</a:t>
            </a:fld>
            <a:endParaRPr lang="en-US"/>
          </a:p>
        </p:txBody>
      </p:sp>
      <p:sp>
        <p:nvSpPr>
          <p:cNvPr id="5" name="Footer Placeholder 4">
            <a:extLst>
              <a:ext uri="{FF2B5EF4-FFF2-40B4-BE49-F238E27FC236}">
                <a16:creationId xmlns:a16="http://schemas.microsoft.com/office/drawing/2014/main" id="{6A860CE6-13E2-3E43-A470-6AA6316CD9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DFCDDC-FA1C-014B-860B-3F070BB64D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8125F5-BB0D-2048-B9A9-C7E809E1FC72}" type="slidenum">
              <a:rPr lang="en-US" smtClean="0"/>
              <a:t>‹#›</a:t>
            </a:fld>
            <a:endParaRPr lang="en-US"/>
          </a:p>
        </p:txBody>
      </p:sp>
    </p:spTree>
    <p:extLst>
      <p:ext uri="{BB962C8B-B14F-4D97-AF65-F5344CB8AC3E}">
        <p14:creationId xmlns:p14="http://schemas.microsoft.com/office/powerpoint/2010/main" val="179781895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1BF-8DAA-3344-9AA2-A9B9EC3B7050}"/>
              </a:ext>
            </a:extLst>
          </p:cNvPr>
          <p:cNvSpPr>
            <a:spLocks noGrp="1"/>
          </p:cNvSpPr>
          <p:nvPr>
            <p:ph type="title"/>
          </p:nvPr>
        </p:nvSpPr>
        <p:spPr>
          <a:xfrm>
            <a:off x="1270861" y="2559158"/>
            <a:ext cx="4608233" cy="1739684"/>
          </a:xfrm>
          <a:effectLst>
            <a:outerShdw blurRad="50800" dir="14400000">
              <a:schemeClr val="tx1">
                <a:alpha val="60000"/>
              </a:schemeClr>
            </a:outerShdw>
          </a:effectLst>
        </p:spPr>
        <p:txBody>
          <a:bodyPr/>
          <a:lstStyle/>
          <a:p>
            <a:pPr algn="ctr"/>
            <a:r>
              <a:rPr lang="en-US" sz="5400">
                <a:solidFill>
                  <a:schemeClr val="bg1"/>
                </a:solidFill>
                <a:effectLst>
                  <a:outerShdw blurRad="50800" dist="38100" dir="2700000" algn="tl" rotWithShape="0">
                    <a:schemeClr val="tx1">
                      <a:alpha val="40000"/>
                    </a:schemeClr>
                  </a:outerShdw>
                </a:effectLst>
                <a:latin typeface="Athelas" panose="02000503000000020003" pitchFamily="2" charset="77"/>
              </a:rPr>
              <a:t>Christ Our Passover Lamb</a:t>
            </a:r>
          </a:p>
        </p:txBody>
      </p:sp>
      <p:sp>
        <p:nvSpPr>
          <p:cNvPr id="7" name="Title 1">
            <a:extLst>
              <a:ext uri="{FF2B5EF4-FFF2-40B4-BE49-F238E27FC236}">
                <a16:creationId xmlns:a16="http://schemas.microsoft.com/office/drawing/2014/main" id="{EE393102-FA65-F74E-BB8F-C7959D55D876}"/>
              </a:ext>
            </a:extLst>
          </p:cNvPr>
          <p:cNvSpPr>
            <a:spLocks noGrp="1"/>
          </p:cNvSpPr>
          <p:nvPr>
            <p:ph type="body" sz="quarter" idx="16"/>
          </p:nvPr>
        </p:nvSpPr>
        <p:spPr>
          <a:xfrm>
            <a:off x="6156000" y="3429000"/>
            <a:ext cx="4880300" cy="1152525"/>
          </a:xfrm>
          <a:solidFill>
            <a:schemeClr val="bg2">
              <a:lumMod val="90000"/>
              <a:lumOff val="10000"/>
            </a:schemeClr>
          </a:solidFill>
        </p:spPr>
        <p:txBody>
          <a:bodyPr>
            <a:normAutofit/>
          </a:bodyPr>
          <a:lstStyle/>
          <a:p>
            <a:r>
              <a:rPr lang="en-US" sz="5400" b="1">
                <a:solidFill>
                  <a:schemeClr val="accent1">
                    <a:lumMod val="60000"/>
                    <a:lumOff val="40000"/>
                  </a:schemeClr>
                </a:solidFill>
                <a:effectLst>
                  <a:outerShdw blurRad="50800" dist="38100" dir="2700000" algn="tl" rotWithShape="0">
                    <a:schemeClr val="bg1">
                      <a:alpha val="86946"/>
                    </a:schemeClr>
                  </a:outerShdw>
                </a:effectLst>
                <a:latin typeface="Athelas" panose="02000503000000020003" pitchFamily="2" charset="77"/>
              </a:rPr>
              <a:t>Exodus 12</a:t>
            </a:r>
          </a:p>
        </p:txBody>
      </p:sp>
      <p:sp>
        <p:nvSpPr>
          <p:cNvPr id="9" name="Rectangle 8">
            <a:extLst>
              <a:ext uri="{FF2B5EF4-FFF2-40B4-BE49-F238E27FC236}">
                <a16:creationId xmlns:a16="http://schemas.microsoft.com/office/drawing/2014/main" id="{13738AE5-4EFA-0E43-A3D3-59F821B316A1}"/>
              </a:ext>
            </a:extLst>
          </p:cNvPr>
          <p:cNvSpPr/>
          <p:nvPr/>
        </p:nvSpPr>
        <p:spPr>
          <a:xfrm>
            <a:off x="-51590" y="5232303"/>
            <a:ext cx="12192000" cy="1107996"/>
          </a:xfrm>
          <a:prstGeom prst="rect">
            <a:avLst/>
          </a:prstGeom>
          <a:noFill/>
        </p:spPr>
        <p:txBody>
          <a:bodyPr wrap="square" lIns="91440" tIns="45720" rIns="91440" bIns="45720">
            <a:spAutoFit/>
          </a:bodyPr>
          <a:lstStyle/>
          <a:p>
            <a:pPr algn="ctr"/>
            <a:r>
              <a:rPr lang="en-US" sz="6600">
                <a:ln w="0"/>
                <a:solidFill>
                  <a:schemeClr val="tx2">
                    <a:lumMod val="60000"/>
                    <a:lumOff val="40000"/>
                  </a:schemeClr>
                </a:solidFill>
                <a:effectLst>
                  <a:outerShdw blurRad="50800" dist="38100" dir="2700000" algn="tl" rotWithShape="0">
                    <a:schemeClr val="accent1">
                      <a:lumMod val="60000"/>
                      <a:lumOff val="40000"/>
                      <a:alpha val="40000"/>
                    </a:schemeClr>
                  </a:outerShdw>
                </a:effectLst>
                <a:latin typeface="Apple Chancery" panose="03020702040506060504" pitchFamily="66" charset="-79"/>
                <a:cs typeface="Apple Chancery" panose="03020702040506060504" pitchFamily="66" charset="-79"/>
              </a:rPr>
              <a:t>The Church That Pleases God</a:t>
            </a:r>
            <a:endParaRPr lang="en-US" sz="6600" b="0" cap="none" spc="0">
              <a:ln w="0"/>
              <a:solidFill>
                <a:schemeClr val="tx2">
                  <a:lumMod val="60000"/>
                  <a:lumOff val="40000"/>
                </a:schemeClr>
              </a:solidFill>
              <a:effectLst>
                <a:outerShdw blurRad="50800" dist="38100" dir="2700000" algn="tl" rotWithShape="0">
                  <a:schemeClr val="accent1">
                    <a:lumMod val="60000"/>
                    <a:lumOff val="40000"/>
                    <a:alpha val="40000"/>
                  </a:schemeClr>
                </a:outerShdw>
              </a:effectLst>
              <a:latin typeface="Apple Chancery" panose="03020702040506060504" pitchFamily="66" charset="-79"/>
              <a:cs typeface="Apple Chancery" panose="03020702040506060504" pitchFamily="66" charset="-79"/>
            </a:endParaRPr>
          </a:p>
        </p:txBody>
      </p:sp>
      <p:pic>
        <p:nvPicPr>
          <p:cNvPr id="5" name="Picture 4" descr="Shape&#10;&#10;Description automatically generated with low confidence">
            <a:extLst>
              <a:ext uri="{FF2B5EF4-FFF2-40B4-BE49-F238E27FC236}">
                <a16:creationId xmlns:a16="http://schemas.microsoft.com/office/drawing/2014/main" id="{B52DB662-1868-1C40-8C67-6397FCDB41A4}"/>
              </a:ext>
            </a:extLst>
          </p:cNvPr>
          <p:cNvPicPr>
            <a:picLocks noChangeAspect="1"/>
          </p:cNvPicPr>
          <p:nvPr/>
        </p:nvPicPr>
        <p:blipFill>
          <a:blip r:embed="rId2"/>
          <a:stretch>
            <a:fillRect/>
          </a:stretch>
        </p:blipFill>
        <p:spPr>
          <a:xfrm>
            <a:off x="9825585" y="3602151"/>
            <a:ext cx="869842" cy="869842"/>
          </a:xfrm>
          <a:prstGeom prst="rect">
            <a:avLst/>
          </a:prstGeom>
          <a:solidFill>
            <a:schemeClr val="tx1"/>
          </a:solidFill>
        </p:spPr>
      </p:pic>
    </p:spTree>
    <p:extLst>
      <p:ext uri="{BB962C8B-B14F-4D97-AF65-F5344CB8AC3E}">
        <p14:creationId xmlns:p14="http://schemas.microsoft.com/office/powerpoint/2010/main" val="308953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1BF-8DAA-3344-9AA2-A9B9EC3B7050}"/>
              </a:ext>
            </a:extLst>
          </p:cNvPr>
          <p:cNvSpPr>
            <a:spLocks noGrp="1"/>
          </p:cNvSpPr>
          <p:nvPr>
            <p:ph type="title"/>
          </p:nvPr>
        </p:nvSpPr>
        <p:spPr>
          <a:xfrm>
            <a:off x="1357089" y="2435957"/>
            <a:ext cx="4382521" cy="993043"/>
          </a:xfrm>
        </p:spPr>
        <p:txBody>
          <a:bodyPr/>
          <a:lstStyle/>
          <a:p>
            <a:pPr algn="ctr"/>
            <a:r>
              <a:rPr lang="en-US" sz="5400" b="0">
                <a:solidFill>
                  <a:schemeClr val="bg1"/>
                </a:solidFill>
                <a:latin typeface="Athelas" panose="02000503000000020003" pitchFamily="2" charset="77"/>
              </a:rPr>
              <a:t>Trusting God</a:t>
            </a:r>
          </a:p>
        </p:txBody>
      </p:sp>
      <p:sp>
        <p:nvSpPr>
          <p:cNvPr id="7" name="Title 1">
            <a:extLst>
              <a:ext uri="{FF2B5EF4-FFF2-40B4-BE49-F238E27FC236}">
                <a16:creationId xmlns:a16="http://schemas.microsoft.com/office/drawing/2014/main" id="{EE393102-FA65-F74E-BB8F-C7959D55D876}"/>
              </a:ext>
            </a:extLst>
          </p:cNvPr>
          <p:cNvSpPr>
            <a:spLocks noGrp="1"/>
          </p:cNvSpPr>
          <p:nvPr>
            <p:ph type="body" sz="quarter" idx="16"/>
          </p:nvPr>
        </p:nvSpPr>
        <p:spPr>
          <a:xfrm>
            <a:off x="6156000" y="3429000"/>
            <a:ext cx="4880300" cy="1152525"/>
          </a:xfrm>
          <a:solidFill>
            <a:schemeClr val="bg2">
              <a:lumMod val="90000"/>
              <a:lumOff val="10000"/>
            </a:schemeClr>
          </a:solidFill>
        </p:spPr>
        <p:txBody>
          <a:bodyPr>
            <a:normAutofit/>
          </a:bodyPr>
          <a:lstStyle/>
          <a:p>
            <a:pPr algn="ctr"/>
            <a:r>
              <a:rPr lang="en-US" sz="5400" b="1">
                <a:solidFill>
                  <a:schemeClr val="accent1">
                    <a:lumMod val="60000"/>
                    <a:lumOff val="40000"/>
                  </a:schemeClr>
                </a:solidFill>
                <a:effectLst>
                  <a:outerShdw blurRad="50800" dist="38100" dir="2700000" algn="tl" rotWithShape="0">
                    <a:schemeClr val="bg1">
                      <a:alpha val="86946"/>
                    </a:schemeClr>
                  </a:outerShdw>
                </a:effectLst>
                <a:latin typeface="Athelas" panose="02000503000000020003" pitchFamily="2" charset="77"/>
              </a:rPr>
              <a:t>Casting Seed</a:t>
            </a:r>
          </a:p>
        </p:txBody>
      </p:sp>
      <p:sp>
        <p:nvSpPr>
          <p:cNvPr id="9" name="Rectangle 8">
            <a:extLst>
              <a:ext uri="{FF2B5EF4-FFF2-40B4-BE49-F238E27FC236}">
                <a16:creationId xmlns:a16="http://schemas.microsoft.com/office/drawing/2014/main" id="{13738AE5-4EFA-0E43-A3D3-59F821B316A1}"/>
              </a:ext>
            </a:extLst>
          </p:cNvPr>
          <p:cNvSpPr/>
          <p:nvPr/>
        </p:nvSpPr>
        <p:spPr>
          <a:xfrm>
            <a:off x="-51590" y="5232303"/>
            <a:ext cx="12192000"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636363">
                    <a:lumMod val="60000"/>
                    <a:lumOff val="40000"/>
                  </a:srgbClr>
                </a:solidFill>
                <a:effectLst>
                  <a:outerShdw blurRad="50800" dist="38100" dir="2700000" algn="tl" rotWithShape="0">
                    <a:srgbClr val="00C6BB">
                      <a:lumMod val="60000"/>
                      <a:lumOff val="40000"/>
                      <a:alpha val="40000"/>
                    </a:srgbClr>
                  </a:outerShdw>
                </a:effectLst>
                <a:uLnTx/>
                <a:uFillTx/>
                <a:latin typeface="Apple Chancery" panose="03020702040506060504" pitchFamily="66" charset="-79"/>
                <a:ea typeface="+mn-ea"/>
                <a:cs typeface="Apple Chancery" panose="03020702040506060504" pitchFamily="66" charset="-79"/>
              </a:rPr>
              <a:t>The Church That Pleases God</a:t>
            </a:r>
          </a:p>
        </p:txBody>
      </p:sp>
      <p:sp>
        <p:nvSpPr>
          <p:cNvPr id="5" name="Rectangle 4">
            <a:extLst>
              <a:ext uri="{FF2B5EF4-FFF2-40B4-BE49-F238E27FC236}">
                <a16:creationId xmlns:a16="http://schemas.microsoft.com/office/drawing/2014/main" id="{717D9E79-E996-704B-9BBD-28FF7E5B3A5B}"/>
              </a:ext>
            </a:extLst>
          </p:cNvPr>
          <p:cNvSpPr/>
          <p:nvPr/>
        </p:nvSpPr>
        <p:spPr>
          <a:xfrm>
            <a:off x="0" y="0"/>
            <a:ext cx="12192000" cy="6858000"/>
          </a:xfrm>
          <a:prstGeom prst="rect">
            <a:avLst/>
          </a:prstGeom>
          <a:solidFill>
            <a:schemeClr val="tx2">
              <a:lumMod val="75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4EBD06-E775-5E45-B2FD-24449CF4EFE8}"/>
              </a:ext>
            </a:extLst>
          </p:cNvPr>
          <p:cNvSpPr/>
          <p:nvPr/>
        </p:nvSpPr>
        <p:spPr>
          <a:xfrm>
            <a:off x="968655" y="517701"/>
            <a:ext cx="10254689" cy="6001643"/>
          </a:xfrm>
          <a:prstGeom prst="rect">
            <a:avLst/>
          </a:prstGeom>
          <a:solidFill>
            <a:srgbClr val="E7E6E6">
              <a:lumMod val="10000"/>
              <a:alpha val="43872"/>
            </a:srgbClr>
          </a:solidFill>
        </p:spPr>
        <p:txBody>
          <a:bodyPr wrap="square">
            <a:spAutoFit/>
          </a:bodyPr>
          <a:lstStyle/>
          <a:p>
            <a:pPr lvl="0" defTabSz="914400">
              <a:spcBef>
                <a:spcPts val="2400"/>
              </a:spcBef>
              <a:defRPr/>
            </a:pPr>
            <a:r>
              <a:rPr lang="en-US" sz="4800" kern="0" baseline="30000">
                <a:solidFill>
                  <a:prstClr val="white"/>
                </a:solidFill>
                <a:latin typeface="Arial" panose="020B0604020202020204" pitchFamily="34" charset="0"/>
                <a:ea typeface="Times New Roman" panose="02020603050405020304" pitchFamily="18" charset="0"/>
                <a:cs typeface="Arial" panose="020B0604020202020204" pitchFamily="34" charset="0"/>
              </a:rPr>
              <a:t>7</a:t>
            </a:r>
            <a:r>
              <a:rPr lang="en-US" sz="4800" kern="0">
                <a:solidFill>
                  <a:prstClr val="white"/>
                </a:solidFill>
                <a:latin typeface="Arial" panose="020B0604020202020204" pitchFamily="34" charset="0"/>
                <a:ea typeface="Times New Roman" panose="02020603050405020304" pitchFamily="18" charset="0"/>
                <a:cs typeface="Arial" panose="020B0604020202020204" pitchFamily="34" charset="0"/>
              </a:rPr>
              <a:t> 'Moreover, they shall take some of the blood and put it on the two doorposts and on the lintel of the houses in which they eat it. </a:t>
            </a:r>
            <a:r>
              <a:rPr lang="en-US" sz="4800" kern="0" baseline="30000">
                <a:solidFill>
                  <a:prstClr val="white"/>
                </a:solidFill>
                <a:latin typeface="Arial" panose="020B0604020202020204" pitchFamily="34" charset="0"/>
                <a:ea typeface="Times New Roman" panose="02020603050405020304" pitchFamily="18" charset="0"/>
                <a:cs typeface="Arial" panose="020B0604020202020204" pitchFamily="34" charset="0"/>
              </a:rPr>
              <a:t>8</a:t>
            </a:r>
            <a:r>
              <a:rPr lang="en-US" sz="4800" kern="0">
                <a:solidFill>
                  <a:prstClr val="white"/>
                </a:solidFill>
                <a:latin typeface="Arial" panose="020B0604020202020204" pitchFamily="34" charset="0"/>
                <a:ea typeface="Times New Roman" panose="02020603050405020304" pitchFamily="18" charset="0"/>
                <a:cs typeface="Arial" panose="020B0604020202020204" pitchFamily="34" charset="0"/>
              </a:rPr>
              <a:t>'They shall eat the flesh that same night, roasted with fire, and they shall eat it with unleavened bread and bitter herbs</a:t>
            </a:r>
          </a:p>
        </p:txBody>
      </p:sp>
    </p:spTree>
    <p:extLst>
      <p:ext uri="{BB962C8B-B14F-4D97-AF65-F5344CB8AC3E}">
        <p14:creationId xmlns:p14="http://schemas.microsoft.com/office/powerpoint/2010/main" val="1855881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1BF-8DAA-3344-9AA2-A9B9EC3B7050}"/>
              </a:ext>
            </a:extLst>
          </p:cNvPr>
          <p:cNvSpPr>
            <a:spLocks noGrp="1"/>
          </p:cNvSpPr>
          <p:nvPr>
            <p:ph type="title"/>
          </p:nvPr>
        </p:nvSpPr>
        <p:spPr>
          <a:xfrm>
            <a:off x="1357089" y="2435957"/>
            <a:ext cx="4382521" cy="993043"/>
          </a:xfrm>
        </p:spPr>
        <p:txBody>
          <a:bodyPr/>
          <a:lstStyle/>
          <a:p>
            <a:pPr algn="ctr"/>
            <a:r>
              <a:rPr lang="en-US" sz="5400" b="0">
                <a:solidFill>
                  <a:schemeClr val="bg1"/>
                </a:solidFill>
                <a:latin typeface="Athelas" panose="02000503000000020003" pitchFamily="2" charset="77"/>
              </a:rPr>
              <a:t>Trusting God</a:t>
            </a:r>
          </a:p>
        </p:txBody>
      </p:sp>
      <p:sp>
        <p:nvSpPr>
          <p:cNvPr id="7" name="Title 1">
            <a:extLst>
              <a:ext uri="{FF2B5EF4-FFF2-40B4-BE49-F238E27FC236}">
                <a16:creationId xmlns:a16="http://schemas.microsoft.com/office/drawing/2014/main" id="{EE393102-FA65-F74E-BB8F-C7959D55D876}"/>
              </a:ext>
            </a:extLst>
          </p:cNvPr>
          <p:cNvSpPr>
            <a:spLocks noGrp="1"/>
          </p:cNvSpPr>
          <p:nvPr>
            <p:ph type="body" sz="quarter" idx="16"/>
          </p:nvPr>
        </p:nvSpPr>
        <p:spPr>
          <a:xfrm>
            <a:off x="6156000" y="3429000"/>
            <a:ext cx="4880300" cy="1152525"/>
          </a:xfrm>
          <a:solidFill>
            <a:schemeClr val="bg2">
              <a:lumMod val="90000"/>
              <a:lumOff val="10000"/>
            </a:schemeClr>
          </a:solidFill>
        </p:spPr>
        <p:txBody>
          <a:bodyPr>
            <a:normAutofit/>
          </a:bodyPr>
          <a:lstStyle/>
          <a:p>
            <a:pPr algn="ctr"/>
            <a:r>
              <a:rPr lang="en-US" sz="5400" b="1">
                <a:solidFill>
                  <a:schemeClr val="accent1">
                    <a:lumMod val="60000"/>
                    <a:lumOff val="40000"/>
                  </a:schemeClr>
                </a:solidFill>
                <a:effectLst>
                  <a:outerShdw blurRad="50800" dist="38100" dir="2700000" algn="tl" rotWithShape="0">
                    <a:schemeClr val="bg1">
                      <a:alpha val="86946"/>
                    </a:schemeClr>
                  </a:outerShdw>
                </a:effectLst>
                <a:latin typeface="Athelas" panose="02000503000000020003" pitchFamily="2" charset="77"/>
              </a:rPr>
              <a:t>Casting Seed</a:t>
            </a:r>
          </a:p>
        </p:txBody>
      </p:sp>
      <p:sp>
        <p:nvSpPr>
          <p:cNvPr id="9" name="Rectangle 8">
            <a:extLst>
              <a:ext uri="{FF2B5EF4-FFF2-40B4-BE49-F238E27FC236}">
                <a16:creationId xmlns:a16="http://schemas.microsoft.com/office/drawing/2014/main" id="{13738AE5-4EFA-0E43-A3D3-59F821B316A1}"/>
              </a:ext>
            </a:extLst>
          </p:cNvPr>
          <p:cNvSpPr/>
          <p:nvPr/>
        </p:nvSpPr>
        <p:spPr>
          <a:xfrm>
            <a:off x="-51590" y="5232303"/>
            <a:ext cx="12192000"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636363">
                    <a:lumMod val="60000"/>
                    <a:lumOff val="40000"/>
                  </a:srgbClr>
                </a:solidFill>
                <a:effectLst>
                  <a:outerShdw blurRad="50800" dist="38100" dir="2700000" algn="tl" rotWithShape="0">
                    <a:srgbClr val="00C6BB">
                      <a:lumMod val="60000"/>
                      <a:lumOff val="40000"/>
                      <a:alpha val="40000"/>
                    </a:srgbClr>
                  </a:outerShdw>
                </a:effectLst>
                <a:uLnTx/>
                <a:uFillTx/>
                <a:latin typeface="Apple Chancery" panose="03020702040506060504" pitchFamily="66" charset="-79"/>
                <a:ea typeface="+mn-ea"/>
                <a:cs typeface="Apple Chancery" panose="03020702040506060504" pitchFamily="66" charset="-79"/>
              </a:rPr>
              <a:t>The Church That Pleases God</a:t>
            </a:r>
          </a:p>
        </p:txBody>
      </p:sp>
      <p:sp>
        <p:nvSpPr>
          <p:cNvPr id="5" name="Rectangle 4">
            <a:extLst>
              <a:ext uri="{FF2B5EF4-FFF2-40B4-BE49-F238E27FC236}">
                <a16:creationId xmlns:a16="http://schemas.microsoft.com/office/drawing/2014/main" id="{717D9E79-E996-704B-9BBD-28FF7E5B3A5B}"/>
              </a:ext>
            </a:extLst>
          </p:cNvPr>
          <p:cNvSpPr/>
          <p:nvPr/>
        </p:nvSpPr>
        <p:spPr>
          <a:xfrm>
            <a:off x="0" y="0"/>
            <a:ext cx="12192000" cy="6858000"/>
          </a:xfrm>
          <a:prstGeom prst="rect">
            <a:avLst/>
          </a:prstGeom>
          <a:solidFill>
            <a:schemeClr val="tx2">
              <a:lumMod val="75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4EBD06-E775-5E45-B2FD-24449CF4EFE8}"/>
              </a:ext>
            </a:extLst>
          </p:cNvPr>
          <p:cNvSpPr/>
          <p:nvPr/>
        </p:nvSpPr>
        <p:spPr>
          <a:xfrm>
            <a:off x="968655" y="517701"/>
            <a:ext cx="10254689" cy="6001643"/>
          </a:xfrm>
          <a:prstGeom prst="rect">
            <a:avLst/>
          </a:prstGeom>
          <a:solidFill>
            <a:srgbClr val="E7E6E6">
              <a:lumMod val="10000"/>
              <a:alpha val="43872"/>
            </a:srgbClr>
          </a:solidFill>
        </p:spPr>
        <p:txBody>
          <a:bodyPr wrap="square">
            <a:spAutoFit/>
          </a:bodyPr>
          <a:lstStyle/>
          <a:p>
            <a:pPr lvl="0" defTabSz="914400">
              <a:spcBef>
                <a:spcPts val="2400"/>
              </a:spcBef>
              <a:defRPr/>
            </a:pPr>
            <a:r>
              <a:rPr lang="en-US" sz="4800" kern="0" baseline="30000">
                <a:solidFill>
                  <a:prstClr val="white"/>
                </a:solidFill>
                <a:latin typeface="Arial" panose="020B0604020202020204" pitchFamily="34" charset="0"/>
                <a:ea typeface="Times New Roman" panose="02020603050405020304" pitchFamily="18" charset="0"/>
                <a:cs typeface="Arial" panose="020B0604020202020204" pitchFamily="34" charset="0"/>
              </a:rPr>
              <a:t>9</a:t>
            </a:r>
            <a:r>
              <a:rPr lang="en-US" sz="4800" kern="0">
                <a:solidFill>
                  <a:prstClr val="white"/>
                </a:solidFill>
                <a:latin typeface="Arial" panose="020B0604020202020204" pitchFamily="34" charset="0"/>
                <a:ea typeface="Times New Roman" panose="02020603050405020304" pitchFamily="18" charset="0"/>
                <a:cs typeface="Arial" panose="020B0604020202020204" pitchFamily="34" charset="0"/>
              </a:rPr>
              <a:t> 'Do not eat any of it raw or boiled at all with water, but rather roasted with fire, both its head and its legs along with its entrails.  </a:t>
            </a:r>
            <a:r>
              <a:rPr lang="en-US" sz="4800" kern="0" baseline="30000">
                <a:solidFill>
                  <a:prstClr val="white"/>
                </a:solidFill>
                <a:latin typeface="Arial" panose="020B0604020202020204" pitchFamily="34" charset="0"/>
                <a:ea typeface="Times New Roman" panose="02020603050405020304" pitchFamily="18" charset="0"/>
                <a:cs typeface="Arial" panose="020B0604020202020204" pitchFamily="34" charset="0"/>
              </a:rPr>
              <a:t>10</a:t>
            </a:r>
            <a:r>
              <a:rPr lang="en-US" sz="4800" kern="0">
                <a:solidFill>
                  <a:prstClr val="white"/>
                </a:solidFill>
                <a:latin typeface="Arial" panose="020B0604020202020204" pitchFamily="34" charset="0"/>
                <a:ea typeface="Times New Roman" panose="02020603050405020304" pitchFamily="18" charset="0"/>
                <a:cs typeface="Arial" panose="020B0604020202020204" pitchFamily="34" charset="0"/>
              </a:rPr>
              <a:t> 'And you shall not leave any of it over until morning, but whatever is left of it until morning, you shall burn with fire. (Exodus 12:8-10)</a:t>
            </a:r>
          </a:p>
        </p:txBody>
      </p:sp>
    </p:spTree>
    <p:extLst>
      <p:ext uri="{BB962C8B-B14F-4D97-AF65-F5344CB8AC3E}">
        <p14:creationId xmlns:p14="http://schemas.microsoft.com/office/powerpoint/2010/main" val="2604832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1BF-8DAA-3344-9AA2-A9B9EC3B7050}"/>
              </a:ext>
            </a:extLst>
          </p:cNvPr>
          <p:cNvSpPr>
            <a:spLocks noGrp="1"/>
          </p:cNvSpPr>
          <p:nvPr>
            <p:ph type="title"/>
          </p:nvPr>
        </p:nvSpPr>
        <p:spPr>
          <a:xfrm>
            <a:off x="1357089" y="2435957"/>
            <a:ext cx="4382521" cy="993043"/>
          </a:xfrm>
        </p:spPr>
        <p:txBody>
          <a:bodyPr/>
          <a:lstStyle/>
          <a:p>
            <a:pPr algn="ctr"/>
            <a:r>
              <a:rPr lang="en-US" sz="5400" b="0">
                <a:solidFill>
                  <a:schemeClr val="bg1"/>
                </a:solidFill>
                <a:latin typeface="Athelas" panose="02000503000000020003" pitchFamily="2" charset="77"/>
              </a:rPr>
              <a:t>Trusting God</a:t>
            </a:r>
          </a:p>
        </p:txBody>
      </p:sp>
      <p:sp>
        <p:nvSpPr>
          <p:cNvPr id="7" name="Title 1">
            <a:extLst>
              <a:ext uri="{FF2B5EF4-FFF2-40B4-BE49-F238E27FC236}">
                <a16:creationId xmlns:a16="http://schemas.microsoft.com/office/drawing/2014/main" id="{EE393102-FA65-F74E-BB8F-C7959D55D876}"/>
              </a:ext>
            </a:extLst>
          </p:cNvPr>
          <p:cNvSpPr>
            <a:spLocks noGrp="1"/>
          </p:cNvSpPr>
          <p:nvPr>
            <p:ph type="body" sz="quarter" idx="16"/>
          </p:nvPr>
        </p:nvSpPr>
        <p:spPr>
          <a:xfrm>
            <a:off x="6156000" y="3429000"/>
            <a:ext cx="4880300" cy="1152525"/>
          </a:xfrm>
          <a:solidFill>
            <a:schemeClr val="bg2">
              <a:lumMod val="90000"/>
              <a:lumOff val="10000"/>
            </a:schemeClr>
          </a:solidFill>
        </p:spPr>
        <p:txBody>
          <a:bodyPr>
            <a:normAutofit/>
          </a:bodyPr>
          <a:lstStyle/>
          <a:p>
            <a:pPr algn="ctr"/>
            <a:r>
              <a:rPr lang="en-US" sz="5400" b="1">
                <a:solidFill>
                  <a:schemeClr val="accent1">
                    <a:lumMod val="60000"/>
                    <a:lumOff val="40000"/>
                  </a:schemeClr>
                </a:solidFill>
                <a:effectLst>
                  <a:outerShdw blurRad="50800" dist="38100" dir="2700000" algn="tl" rotWithShape="0">
                    <a:schemeClr val="bg1">
                      <a:alpha val="86946"/>
                    </a:schemeClr>
                  </a:outerShdw>
                </a:effectLst>
                <a:latin typeface="Athelas" panose="02000503000000020003" pitchFamily="2" charset="77"/>
              </a:rPr>
              <a:t>Casting Seed</a:t>
            </a:r>
          </a:p>
        </p:txBody>
      </p:sp>
      <p:sp>
        <p:nvSpPr>
          <p:cNvPr id="9" name="Rectangle 8">
            <a:extLst>
              <a:ext uri="{FF2B5EF4-FFF2-40B4-BE49-F238E27FC236}">
                <a16:creationId xmlns:a16="http://schemas.microsoft.com/office/drawing/2014/main" id="{13738AE5-4EFA-0E43-A3D3-59F821B316A1}"/>
              </a:ext>
            </a:extLst>
          </p:cNvPr>
          <p:cNvSpPr/>
          <p:nvPr/>
        </p:nvSpPr>
        <p:spPr>
          <a:xfrm>
            <a:off x="-51590" y="5232303"/>
            <a:ext cx="12192000"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636363">
                    <a:lumMod val="60000"/>
                    <a:lumOff val="40000"/>
                  </a:srgbClr>
                </a:solidFill>
                <a:effectLst>
                  <a:outerShdw blurRad="50800" dist="38100" dir="2700000" algn="tl" rotWithShape="0">
                    <a:srgbClr val="00C6BB">
                      <a:lumMod val="60000"/>
                      <a:lumOff val="40000"/>
                      <a:alpha val="40000"/>
                    </a:srgbClr>
                  </a:outerShdw>
                </a:effectLst>
                <a:uLnTx/>
                <a:uFillTx/>
                <a:latin typeface="Apple Chancery" panose="03020702040506060504" pitchFamily="66" charset="-79"/>
                <a:ea typeface="+mn-ea"/>
                <a:cs typeface="Apple Chancery" panose="03020702040506060504" pitchFamily="66" charset="-79"/>
              </a:rPr>
              <a:t>The Church That Pleases God</a:t>
            </a:r>
          </a:p>
        </p:txBody>
      </p:sp>
      <p:sp>
        <p:nvSpPr>
          <p:cNvPr id="5" name="Rectangle 4">
            <a:extLst>
              <a:ext uri="{FF2B5EF4-FFF2-40B4-BE49-F238E27FC236}">
                <a16:creationId xmlns:a16="http://schemas.microsoft.com/office/drawing/2014/main" id="{717D9E79-E996-704B-9BBD-28FF7E5B3A5B}"/>
              </a:ext>
            </a:extLst>
          </p:cNvPr>
          <p:cNvSpPr/>
          <p:nvPr/>
        </p:nvSpPr>
        <p:spPr>
          <a:xfrm>
            <a:off x="0" y="0"/>
            <a:ext cx="12192000" cy="6858000"/>
          </a:xfrm>
          <a:prstGeom prst="rect">
            <a:avLst/>
          </a:prstGeom>
          <a:solidFill>
            <a:schemeClr val="tx2">
              <a:lumMod val="75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4EBD06-E775-5E45-B2FD-24449CF4EFE8}"/>
              </a:ext>
            </a:extLst>
          </p:cNvPr>
          <p:cNvSpPr/>
          <p:nvPr/>
        </p:nvSpPr>
        <p:spPr>
          <a:xfrm>
            <a:off x="421627" y="428178"/>
            <a:ext cx="11468746" cy="6001643"/>
          </a:xfrm>
          <a:prstGeom prst="rect">
            <a:avLst/>
          </a:prstGeom>
          <a:solidFill>
            <a:srgbClr val="E7E6E6">
              <a:lumMod val="10000"/>
              <a:alpha val="43872"/>
            </a:srgbClr>
          </a:solidFill>
        </p:spPr>
        <p:txBody>
          <a:bodyPr wrap="square">
            <a:spAutoFit/>
          </a:bodyPr>
          <a:lstStyle/>
          <a:p>
            <a:pPr lvl="0" defTabSz="914400">
              <a:spcBef>
                <a:spcPts val="2400"/>
              </a:spcBef>
              <a:defRPr/>
            </a:pPr>
            <a:r>
              <a:rPr lang="en-US" sz="4800" kern="0">
                <a:solidFill>
                  <a:prstClr val="white"/>
                </a:solidFill>
                <a:latin typeface="Arial" panose="020B0604020202020204" pitchFamily="34" charset="0"/>
                <a:ea typeface="Times New Roman" panose="02020603050405020304" pitchFamily="18" charset="0"/>
                <a:cs typeface="Arial" panose="020B0604020202020204" pitchFamily="34" charset="0"/>
              </a:rPr>
              <a:t>Peter, an apostle of Jesus Christ, To those who reside as aliens, scattered throughout Pontus, Galatia, Cappadocia, Asia, and Bithynia, who are chosen according to the foreknowledge of God the Father, by the sanctifying work of the Spirit, to obey Jesus Christ and be sprinkled with His blood: (1 Pet. 1:1-2)</a:t>
            </a:r>
          </a:p>
        </p:txBody>
      </p:sp>
    </p:spTree>
    <p:extLst>
      <p:ext uri="{BB962C8B-B14F-4D97-AF65-F5344CB8AC3E}">
        <p14:creationId xmlns:p14="http://schemas.microsoft.com/office/powerpoint/2010/main" val="2956476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1BF-8DAA-3344-9AA2-A9B9EC3B7050}"/>
              </a:ext>
            </a:extLst>
          </p:cNvPr>
          <p:cNvSpPr>
            <a:spLocks noGrp="1"/>
          </p:cNvSpPr>
          <p:nvPr>
            <p:ph type="title"/>
          </p:nvPr>
        </p:nvSpPr>
        <p:spPr>
          <a:xfrm>
            <a:off x="1357089" y="2435957"/>
            <a:ext cx="4382521" cy="993043"/>
          </a:xfrm>
        </p:spPr>
        <p:txBody>
          <a:bodyPr/>
          <a:lstStyle/>
          <a:p>
            <a:pPr algn="ctr"/>
            <a:r>
              <a:rPr lang="en-US" sz="5400" b="0">
                <a:solidFill>
                  <a:schemeClr val="bg1"/>
                </a:solidFill>
                <a:latin typeface="Athelas" panose="02000503000000020003" pitchFamily="2" charset="77"/>
              </a:rPr>
              <a:t>Trusting God</a:t>
            </a:r>
          </a:p>
        </p:txBody>
      </p:sp>
      <p:sp>
        <p:nvSpPr>
          <p:cNvPr id="7" name="Title 1">
            <a:extLst>
              <a:ext uri="{FF2B5EF4-FFF2-40B4-BE49-F238E27FC236}">
                <a16:creationId xmlns:a16="http://schemas.microsoft.com/office/drawing/2014/main" id="{EE393102-FA65-F74E-BB8F-C7959D55D876}"/>
              </a:ext>
            </a:extLst>
          </p:cNvPr>
          <p:cNvSpPr>
            <a:spLocks noGrp="1"/>
          </p:cNvSpPr>
          <p:nvPr>
            <p:ph type="body" sz="quarter" idx="16"/>
          </p:nvPr>
        </p:nvSpPr>
        <p:spPr>
          <a:xfrm>
            <a:off x="6156000" y="3429000"/>
            <a:ext cx="4880300" cy="1152525"/>
          </a:xfrm>
          <a:solidFill>
            <a:schemeClr val="bg2">
              <a:lumMod val="90000"/>
              <a:lumOff val="10000"/>
            </a:schemeClr>
          </a:solidFill>
        </p:spPr>
        <p:txBody>
          <a:bodyPr>
            <a:normAutofit/>
          </a:bodyPr>
          <a:lstStyle/>
          <a:p>
            <a:pPr algn="ctr"/>
            <a:r>
              <a:rPr lang="en-US" sz="5400" b="1">
                <a:solidFill>
                  <a:schemeClr val="accent1">
                    <a:lumMod val="60000"/>
                    <a:lumOff val="40000"/>
                  </a:schemeClr>
                </a:solidFill>
                <a:effectLst>
                  <a:outerShdw blurRad="50800" dist="38100" dir="2700000" algn="tl" rotWithShape="0">
                    <a:schemeClr val="bg1">
                      <a:alpha val="86946"/>
                    </a:schemeClr>
                  </a:outerShdw>
                </a:effectLst>
                <a:latin typeface="Athelas" panose="02000503000000020003" pitchFamily="2" charset="77"/>
              </a:rPr>
              <a:t>Casting Seed</a:t>
            </a:r>
          </a:p>
        </p:txBody>
      </p:sp>
      <p:sp>
        <p:nvSpPr>
          <p:cNvPr id="9" name="Rectangle 8">
            <a:extLst>
              <a:ext uri="{FF2B5EF4-FFF2-40B4-BE49-F238E27FC236}">
                <a16:creationId xmlns:a16="http://schemas.microsoft.com/office/drawing/2014/main" id="{13738AE5-4EFA-0E43-A3D3-59F821B316A1}"/>
              </a:ext>
            </a:extLst>
          </p:cNvPr>
          <p:cNvSpPr/>
          <p:nvPr/>
        </p:nvSpPr>
        <p:spPr>
          <a:xfrm>
            <a:off x="-51590" y="5232303"/>
            <a:ext cx="12192000"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636363">
                    <a:lumMod val="60000"/>
                    <a:lumOff val="40000"/>
                  </a:srgbClr>
                </a:solidFill>
                <a:effectLst>
                  <a:outerShdw blurRad="50800" dist="38100" dir="2700000" algn="tl" rotWithShape="0">
                    <a:srgbClr val="00C6BB">
                      <a:lumMod val="60000"/>
                      <a:lumOff val="40000"/>
                      <a:alpha val="40000"/>
                    </a:srgbClr>
                  </a:outerShdw>
                </a:effectLst>
                <a:uLnTx/>
                <a:uFillTx/>
                <a:latin typeface="Apple Chancery" panose="03020702040506060504" pitchFamily="66" charset="-79"/>
                <a:ea typeface="+mn-ea"/>
                <a:cs typeface="Apple Chancery" panose="03020702040506060504" pitchFamily="66" charset="-79"/>
              </a:rPr>
              <a:t>The Church That Pleases God</a:t>
            </a:r>
          </a:p>
        </p:txBody>
      </p:sp>
      <p:sp>
        <p:nvSpPr>
          <p:cNvPr id="5" name="Rectangle 4">
            <a:extLst>
              <a:ext uri="{FF2B5EF4-FFF2-40B4-BE49-F238E27FC236}">
                <a16:creationId xmlns:a16="http://schemas.microsoft.com/office/drawing/2014/main" id="{717D9E79-E996-704B-9BBD-28FF7E5B3A5B}"/>
              </a:ext>
            </a:extLst>
          </p:cNvPr>
          <p:cNvSpPr/>
          <p:nvPr/>
        </p:nvSpPr>
        <p:spPr>
          <a:xfrm>
            <a:off x="0" y="0"/>
            <a:ext cx="12192000" cy="6858000"/>
          </a:xfrm>
          <a:prstGeom prst="rect">
            <a:avLst/>
          </a:prstGeom>
          <a:solidFill>
            <a:schemeClr val="tx2">
              <a:lumMod val="75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4EBD06-E775-5E45-B2FD-24449CF4EFE8}"/>
              </a:ext>
            </a:extLst>
          </p:cNvPr>
          <p:cNvSpPr/>
          <p:nvPr/>
        </p:nvSpPr>
        <p:spPr>
          <a:xfrm>
            <a:off x="968655" y="1261986"/>
            <a:ext cx="10254689" cy="4524315"/>
          </a:xfrm>
          <a:prstGeom prst="rect">
            <a:avLst/>
          </a:prstGeom>
          <a:solidFill>
            <a:srgbClr val="E7E6E6">
              <a:lumMod val="10000"/>
              <a:alpha val="43872"/>
            </a:srgbClr>
          </a:solidFill>
        </p:spPr>
        <p:txBody>
          <a:bodyPr wrap="square">
            <a:spAutoFit/>
          </a:bodyPr>
          <a:lstStyle/>
          <a:p>
            <a:pPr lvl="0" defTabSz="914400">
              <a:spcBef>
                <a:spcPts val="2400"/>
              </a:spcBef>
              <a:defRPr/>
            </a:pPr>
            <a:r>
              <a:rPr lang="en-US" sz="4800" kern="0">
                <a:solidFill>
                  <a:prstClr val="white"/>
                </a:solidFill>
                <a:latin typeface="Arial" panose="020B0604020202020204" pitchFamily="34" charset="0"/>
                <a:ea typeface="Times New Roman" panose="02020603050405020304" pitchFamily="18" charset="0"/>
                <a:cs typeface="Arial" panose="020B0604020202020204" pitchFamily="34" charset="0"/>
              </a:rPr>
              <a:t>For it was the Father's good pleasure for all the fullness to dwell in Him, and through Him to reconcile all things to Himself, having made peace through the blood of His cross; through Him, (Col. 1:19-20)</a:t>
            </a:r>
          </a:p>
        </p:txBody>
      </p:sp>
    </p:spTree>
    <p:extLst>
      <p:ext uri="{BB962C8B-B14F-4D97-AF65-F5344CB8AC3E}">
        <p14:creationId xmlns:p14="http://schemas.microsoft.com/office/powerpoint/2010/main" val="4112914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1BF-8DAA-3344-9AA2-A9B9EC3B7050}"/>
              </a:ext>
            </a:extLst>
          </p:cNvPr>
          <p:cNvSpPr>
            <a:spLocks noGrp="1"/>
          </p:cNvSpPr>
          <p:nvPr>
            <p:ph type="title"/>
          </p:nvPr>
        </p:nvSpPr>
        <p:spPr>
          <a:xfrm>
            <a:off x="1357089" y="2435957"/>
            <a:ext cx="4382521" cy="993043"/>
          </a:xfrm>
        </p:spPr>
        <p:txBody>
          <a:bodyPr/>
          <a:lstStyle/>
          <a:p>
            <a:pPr algn="ctr"/>
            <a:r>
              <a:rPr lang="en-US" sz="5400" b="0">
                <a:solidFill>
                  <a:schemeClr val="bg1"/>
                </a:solidFill>
                <a:latin typeface="Athelas" panose="02000503000000020003" pitchFamily="2" charset="77"/>
              </a:rPr>
              <a:t>Trusting God</a:t>
            </a:r>
          </a:p>
        </p:txBody>
      </p:sp>
      <p:sp>
        <p:nvSpPr>
          <p:cNvPr id="7" name="Title 1">
            <a:extLst>
              <a:ext uri="{FF2B5EF4-FFF2-40B4-BE49-F238E27FC236}">
                <a16:creationId xmlns:a16="http://schemas.microsoft.com/office/drawing/2014/main" id="{EE393102-FA65-F74E-BB8F-C7959D55D876}"/>
              </a:ext>
            </a:extLst>
          </p:cNvPr>
          <p:cNvSpPr>
            <a:spLocks noGrp="1"/>
          </p:cNvSpPr>
          <p:nvPr>
            <p:ph type="body" sz="quarter" idx="16"/>
          </p:nvPr>
        </p:nvSpPr>
        <p:spPr>
          <a:xfrm>
            <a:off x="6156000" y="3429000"/>
            <a:ext cx="4880300" cy="1152525"/>
          </a:xfrm>
          <a:solidFill>
            <a:schemeClr val="bg2">
              <a:lumMod val="90000"/>
              <a:lumOff val="10000"/>
            </a:schemeClr>
          </a:solidFill>
        </p:spPr>
        <p:txBody>
          <a:bodyPr>
            <a:normAutofit/>
          </a:bodyPr>
          <a:lstStyle/>
          <a:p>
            <a:pPr algn="ctr"/>
            <a:r>
              <a:rPr lang="en-US" sz="5400" b="1">
                <a:solidFill>
                  <a:schemeClr val="accent1">
                    <a:lumMod val="60000"/>
                    <a:lumOff val="40000"/>
                  </a:schemeClr>
                </a:solidFill>
                <a:effectLst>
                  <a:outerShdw blurRad="50800" dist="38100" dir="2700000" algn="tl" rotWithShape="0">
                    <a:schemeClr val="bg1">
                      <a:alpha val="86946"/>
                    </a:schemeClr>
                  </a:outerShdw>
                </a:effectLst>
                <a:latin typeface="Athelas" panose="02000503000000020003" pitchFamily="2" charset="77"/>
              </a:rPr>
              <a:t>Casting Seed</a:t>
            </a:r>
          </a:p>
        </p:txBody>
      </p:sp>
      <p:sp>
        <p:nvSpPr>
          <p:cNvPr id="9" name="Rectangle 8">
            <a:extLst>
              <a:ext uri="{FF2B5EF4-FFF2-40B4-BE49-F238E27FC236}">
                <a16:creationId xmlns:a16="http://schemas.microsoft.com/office/drawing/2014/main" id="{13738AE5-4EFA-0E43-A3D3-59F821B316A1}"/>
              </a:ext>
            </a:extLst>
          </p:cNvPr>
          <p:cNvSpPr/>
          <p:nvPr/>
        </p:nvSpPr>
        <p:spPr>
          <a:xfrm>
            <a:off x="-51590" y="5232303"/>
            <a:ext cx="12192000"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636363">
                    <a:lumMod val="60000"/>
                    <a:lumOff val="40000"/>
                  </a:srgbClr>
                </a:solidFill>
                <a:effectLst>
                  <a:outerShdw blurRad="50800" dist="38100" dir="2700000" algn="tl" rotWithShape="0">
                    <a:srgbClr val="00C6BB">
                      <a:lumMod val="60000"/>
                      <a:lumOff val="40000"/>
                      <a:alpha val="40000"/>
                    </a:srgbClr>
                  </a:outerShdw>
                </a:effectLst>
                <a:uLnTx/>
                <a:uFillTx/>
                <a:latin typeface="Apple Chancery" panose="03020702040506060504" pitchFamily="66" charset="-79"/>
                <a:ea typeface="+mn-ea"/>
                <a:cs typeface="Apple Chancery" panose="03020702040506060504" pitchFamily="66" charset="-79"/>
              </a:rPr>
              <a:t>The Church That Pleases God</a:t>
            </a:r>
          </a:p>
        </p:txBody>
      </p:sp>
      <p:sp>
        <p:nvSpPr>
          <p:cNvPr id="5" name="Rectangle 4">
            <a:extLst>
              <a:ext uri="{FF2B5EF4-FFF2-40B4-BE49-F238E27FC236}">
                <a16:creationId xmlns:a16="http://schemas.microsoft.com/office/drawing/2014/main" id="{717D9E79-E996-704B-9BBD-28FF7E5B3A5B}"/>
              </a:ext>
            </a:extLst>
          </p:cNvPr>
          <p:cNvSpPr/>
          <p:nvPr/>
        </p:nvSpPr>
        <p:spPr>
          <a:xfrm>
            <a:off x="0" y="0"/>
            <a:ext cx="12192000" cy="6858000"/>
          </a:xfrm>
          <a:prstGeom prst="rect">
            <a:avLst/>
          </a:prstGeom>
          <a:solidFill>
            <a:schemeClr val="tx2">
              <a:lumMod val="75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4EBD06-E775-5E45-B2FD-24449CF4EFE8}"/>
              </a:ext>
            </a:extLst>
          </p:cNvPr>
          <p:cNvSpPr/>
          <p:nvPr/>
        </p:nvSpPr>
        <p:spPr>
          <a:xfrm>
            <a:off x="1028655" y="1536174"/>
            <a:ext cx="10254689" cy="3785652"/>
          </a:xfrm>
          <a:prstGeom prst="rect">
            <a:avLst/>
          </a:prstGeom>
          <a:solidFill>
            <a:srgbClr val="E7E6E6">
              <a:lumMod val="10000"/>
              <a:alpha val="43872"/>
            </a:srgbClr>
          </a:solidFill>
        </p:spPr>
        <p:txBody>
          <a:bodyPr wrap="square">
            <a:spAutoFit/>
          </a:bodyPr>
          <a:lstStyle/>
          <a:p>
            <a:pPr lvl="0" defTabSz="914400">
              <a:spcBef>
                <a:spcPts val="2400"/>
              </a:spcBef>
              <a:defRPr/>
            </a:pPr>
            <a:r>
              <a:rPr lang="en-US" sz="4800" kern="0">
                <a:solidFill>
                  <a:prstClr val="white"/>
                </a:solidFill>
                <a:latin typeface="Arial" panose="020B0604020202020204" pitchFamily="34" charset="0"/>
                <a:ea typeface="Times New Roman" panose="02020603050405020304" pitchFamily="18" charset="0"/>
                <a:cs typeface="Arial" panose="020B0604020202020204" pitchFamily="34" charset="0"/>
              </a:rPr>
              <a:t>God willed to make known what is the riches of the glory of this mystery among the Gentiles, which is Christ in you, the hope of glory. (Col. 1:26-27)</a:t>
            </a:r>
          </a:p>
        </p:txBody>
      </p:sp>
    </p:spTree>
    <p:extLst>
      <p:ext uri="{BB962C8B-B14F-4D97-AF65-F5344CB8AC3E}">
        <p14:creationId xmlns:p14="http://schemas.microsoft.com/office/powerpoint/2010/main" val="2357220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1BF-8DAA-3344-9AA2-A9B9EC3B7050}"/>
              </a:ext>
            </a:extLst>
          </p:cNvPr>
          <p:cNvSpPr>
            <a:spLocks noGrp="1"/>
          </p:cNvSpPr>
          <p:nvPr>
            <p:ph type="title"/>
          </p:nvPr>
        </p:nvSpPr>
        <p:spPr>
          <a:xfrm>
            <a:off x="1357089" y="2435957"/>
            <a:ext cx="4382521" cy="993043"/>
          </a:xfrm>
        </p:spPr>
        <p:txBody>
          <a:bodyPr/>
          <a:lstStyle/>
          <a:p>
            <a:pPr algn="ctr"/>
            <a:r>
              <a:rPr lang="en-US" sz="5400" b="0">
                <a:solidFill>
                  <a:schemeClr val="bg1"/>
                </a:solidFill>
                <a:latin typeface="Athelas" panose="02000503000000020003" pitchFamily="2" charset="77"/>
              </a:rPr>
              <a:t>Trusting God</a:t>
            </a:r>
          </a:p>
        </p:txBody>
      </p:sp>
      <p:sp>
        <p:nvSpPr>
          <p:cNvPr id="7" name="Title 1">
            <a:extLst>
              <a:ext uri="{FF2B5EF4-FFF2-40B4-BE49-F238E27FC236}">
                <a16:creationId xmlns:a16="http://schemas.microsoft.com/office/drawing/2014/main" id="{EE393102-FA65-F74E-BB8F-C7959D55D876}"/>
              </a:ext>
            </a:extLst>
          </p:cNvPr>
          <p:cNvSpPr>
            <a:spLocks noGrp="1"/>
          </p:cNvSpPr>
          <p:nvPr>
            <p:ph type="body" sz="quarter" idx="16"/>
          </p:nvPr>
        </p:nvSpPr>
        <p:spPr>
          <a:xfrm>
            <a:off x="6156000" y="3429000"/>
            <a:ext cx="4880300" cy="1152525"/>
          </a:xfrm>
          <a:solidFill>
            <a:schemeClr val="bg2">
              <a:lumMod val="90000"/>
              <a:lumOff val="10000"/>
            </a:schemeClr>
          </a:solidFill>
        </p:spPr>
        <p:txBody>
          <a:bodyPr>
            <a:normAutofit/>
          </a:bodyPr>
          <a:lstStyle/>
          <a:p>
            <a:pPr algn="ctr"/>
            <a:r>
              <a:rPr lang="en-US" sz="5400" b="1">
                <a:solidFill>
                  <a:schemeClr val="accent1">
                    <a:lumMod val="60000"/>
                    <a:lumOff val="40000"/>
                  </a:schemeClr>
                </a:solidFill>
                <a:effectLst>
                  <a:outerShdw blurRad="50800" dist="38100" dir="2700000" algn="tl" rotWithShape="0">
                    <a:schemeClr val="bg1">
                      <a:alpha val="86946"/>
                    </a:schemeClr>
                  </a:outerShdw>
                </a:effectLst>
                <a:latin typeface="Athelas" panose="02000503000000020003" pitchFamily="2" charset="77"/>
              </a:rPr>
              <a:t>Casting Seed</a:t>
            </a:r>
          </a:p>
        </p:txBody>
      </p:sp>
      <p:sp>
        <p:nvSpPr>
          <p:cNvPr id="9" name="Rectangle 8">
            <a:extLst>
              <a:ext uri="{FF2B5EF4-FFF2-40B4-BE49-F238E27FC236}">
                <a16:creationId xmlns:a16="http://schemas.microsoft.com/office/drawing/2014/main" id="{13738AE5-4EFA-0E43-A3D3-59F821B316A1}"/>
              </a:ext>
            </a:extLst>
          </p:cNvPr>
          <p:cNvSpPr/>
          <p:nvPr/>
        </p:nvSpPr>
        <p:spPr>
          <a:xfrm>
            <a:off x="-51590" y="5232303"/>
            <a:ext cx="12192000"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636363">
                    <a:lumMod val="60000"/>
                    <a:lumOff val="40000"/>
                  </a:srgbClr>
                </a:solidFill>
                <a:effectLst>
                  <a:outerShdw blurRad="50800" dist="38100" dir="2700000" algn="tl" rotWithShape="0">
                    <a:srgbClr val="00C6BB">
                      <a:lumMod val="60000"/>
                      <a:lumOff val="40000"/>
                      <a:alpha val="40000"/>
                    </a:srgbClr>
                  </a:outerShdw>
                </a:effectLst>
                <a:uLnTx/>
                <a:uFillTx/>
                <a:latin typeface="Apple Chancery" panose="03020702040506060504" pitchFamily="66" charset="-79"/>
                <a:ea typeface="+mn-ea"/>
                <a:cs typeface="Apple Chancery" panose="03020702040506060504" pitchFamily="66" charset="-79"/>
              </a:rPr>
              <a:t>The Church That Pleases God</a:t>
            </a:r>
          </a:p>
        </p:txBody>
      </p:sp>
      <p:sp>
        <p:nvSpPr>
          <p:cNvPr id="5" name="Rectangle 4">
            <a:extLst>
              <a:ext uri="{FF2B5EF4-FFF2-40B4-BE49-F238E27FC236}">
                <a16:creationId xmlns:a16="http://schemas.microsoft.com/office/drawing/2014/main" id="{717D9E79-E996-704B-9BBD-28FF7E5B3A5B}"/>
              </a:ext>
            </a:extLst>
          </p:cNvPr>
          <p:cNvSpPr/>
          <p:nvPr/>
        </p:nvSpPr>
        <p:spPr>
          <a:xfrm>
            <a:off x="0" y="0"/>
            <a:ext cx="12192000" cy="6858000"/>
          </a:xfrm>
          <a:prstGeom prst="rect">
            <a:avLst/>
          </a:prstGeom>
          <a:solidFill>
            <a:schemeClr val="tx2">
              <a:lumMod val="75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4EBD06-E775-5E45-B2FD-24449CF4EFE8}"/>
              </a:ext>
            </a:extLst>
          </p:cNvPr>
          <p:cNvSpPr/>
          <p:nvPr/>
        </p:nvSpPr>
        <p:spPr>
          <a:xfrm>
            <a:off x="1028655" y="517701"/>
            <a:ext cx="10254689" cy="5878532"/>
          </a:xfrm>
          <a:prstGeom prst="rect">
            <a:avLst/>
          </a:prstGeom>
          <a:solidFill>
            <a:srgbClr val="E7E6E6">
              <a:lumMod val="10000"/>
              <a:alpha val="43872"/>
            </a:srgbClr>
          </a:solidFill>
        </p:spPr>
        <p:txBody>
          <a:bodyPr wrap="square">
            <a:spAutoFit/>
          </a:bodyPr>
          <a:lstStyle/>
          <a:p>
            <a:pPr lvl="0" defTabSz="914400">
              <a:spcBef>
                <a:spcPts val="4800"/>
              </a:spcBef>
              <a:defRPr/>
            </a:pPr>
            <a:r>
              <a:rPr lang="en-US" sz="4800" kern="0">
                <a:solidFill>
                  <a:prstClr val="white"/>
                </a:solidFill>
                <a:latin typeface="Arial" panose="020B0604020202020204" pitchFamily="34" charset="0"/>
                <a:ea typeface="Times New Roman" panose="02020603050405020304" pitchFamily="18" charset="0"/>
                <a:cs typeface="Arial" panose="020B0604020202020204" pitchFamily="34" charset="0"/>
              </a:rPr>
              <a:t>Jesus said to them, "I am the bread of life; he who comes to Me will not hunger, and he who believes in Me will never thirst. (Jn. 6:35)</a:t>
            </a:r>
          </a:p>
          <a:p>
            <a:pPr lvl="0" defTabSz="914400">
              <a:spcBef>
                <a:spcPts val="4800"/>
              </a:spcBef>
              <a:defRPr/>
            </a:pPr>
            <a:r>
              <a:rPr lang="en-US" sz="4800" kern="0">
                <a:solidFill>
                  <a:prstClr val="white"/>
                </a:solidFill>
                <a:latin typeface="Arial" panose="020B0604020202020204" pitchFamily="34" charset="0"/>
                <a:ea typeface="Times New Roman" panose="02020603050405020304" pitchFamily="18" charset="0"/>
                <a:cs typeface="Arial" panose="020B0604020202020204" pitchFamily="34" charset="0"/>
              </a:rPr>
              <a:t>For He has satisfied the thirsty soul, And the hungry soul He has filled with what is good. (Ps. 107:9)</a:t>
            </a:r>
          </a:p>
        </p:txBody>
      </p:sp>
    </p:spTree>
    <p:extLst>
      <p:ext uri="{BB962C8B-B14F-4D97-AF65-F5344CB8AC3E}">
        <p14:creationId xmlns:p14="http://schemas.microsoft.com/office/powerpoint/2010/main" val="69520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1BF-8DAA-3344-9AA2-A9B9EC3B7050}"/>
              </a:ext>
            </a:extLst>
          </p:cNvPr>
          <p:cNvSpPr>
            <a:spLocks noGrp="1"/>
          </p:cNvSpPr>
          <p:nvPr>
            <p:ph type="title"/>
          </p:nvPr>
        </p:nvSpPr>
        <p:spPr>
          <a:xfrm>
            <a:off x="1357089" y="2435957"/>
            <a:ext cx="4382521" cy="993043"/>
          </a:xfrm>
        </p:spPr>
        <p:txBody>
          <a:bodyPr/>
          <a:lstStyle/>
          <a:p>
            <a:pPr algn="ctr"/>
            <a:r>
              <a:rPr lang="en-US" sz="5400" b="0">
                <a:solidFill>
                  <a:schemeClr val="bg1"/>
                </a:solidFill>
                <a:latin typeface="Athelas" panose="02000503000000020003" pitchFamily="2" charset="77"/>
              </a:rPr>
              <a:t>Trusting God</a:t>
            </a:r>
          </a:p>
        </p:txBody>
      </p:sp>
      <p:sp>
        <p:nvSpPr>
          <p:cNvPr id="7" name="Title 1">
            <a:extLst>
              <a:ext uri="{FF2B5EF4-FFF2-40B4-BE49-F238E27FC236}">
                <a16:creationId xmlns:a16="http://schemas.microsoft.com/office/drawing/2014/main" id="{EE393102-FA65-F74E-BB8F-C7959D55D876}"/>
              </a:ext>
            </a:extLst>
          </p:cNvPr>
          <p:cNvSpPr>
            <a:spLocks noGrp="1"/>
          </p:cNvSpPr>
          <p:nvPr>
            <p:ph type="body" sz="quarter" idx="16"/>
          </p:nvPr>
        </p:nvSpPr>
        <p:spPr>
          <a:xfrm>
            <a:off x="6156000" y="3429000"/>
            <a:ext cx="4880300" cy="1152525"/>
          </a:xfrm>
          <a:solidFill>
            <a:schemeClr val="bg2">
              <a:lumMod val="90000"/>
              <a:lumOff val="10000"/>
            </a:schemeClr>
          </a:solidFill>
        </p:spPr>
        <p:txBody>
          <a:bodyPr>
            <a:normAutofit/>
          </a:bodyPr>
          <a:lstStyle/>
          <a:p>
            <a:pPr algn="ctr"/>
            <a:r>
              <a:rPr lang="en-US" sz="5400" b="1">
                <a:solidFill>
                  <a:schemeClr val="accent1">
                    <a:lumMod val="60000"/>
                    <a:lumOff val="40000"/>
                  </a:schemeClr>
                </a:solidFill>
                <a:effectLst>
                  <a:outerShdw blurRad="50800" dist="38100" dir="2700000" algn="tl" rotWithShape="0">
                    <a:schemeClr val="bg1">
                      <a:alpha val="86946"/>
                    </a:schemeClr>
                  </a:outerShdw>
                </a:effectLst>
                <a:latin typeface="Athelas" panose="02000503000000020003" pitchFamily="2" charset="77"/>
              </a:rPr>
              <a:t>Casting Seed</a:t>
            </a:r>
          </a:p>
        </p:txBody>
      </p:sp>
      <p:sp>
        <p:nvSpPr>
          <p:cNvPr id="9" name="Rectangle 8">
            <a:extLst>
              <a:ext uri="{FF2B5EF4-FFF2-40B4-BE49-F238E27FC236}">
                <a16:creationId xmlns:a16="http://schemas.microsoft.com/office/drawing/2014/main" id="{13738AE5-4EFA-0E43-A3D3-59F821B316A1}"/>
              </a:ext>
            </a:extLst>
          </p:cNvPr>
          <p:cNvSpPr/>
          <p:nvPr/>
        </p:nvSpPr>
        <p:spPr>
          <a:xfrm>
            <a:off x="-51590" y="5232303"/>
            <a:ext cx="12192000"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636363">
                    <a:lumMod val="60000"/>
                    <a:lumOff val="40000"/>
                  </a:srgbClr>
                </a:solidFill>
                <a:effectLst>
                  <a:outerShdw blurRad="50800" dist="38100" dir="2700000" algn="tl" rotWithShape="0">
                    <a:srgbClr val="00C6BB">
                      <a:lumMod val="60000"/>
                      <a:lumOff val="40000"/>
                      <a:alpha val="40000"/>
                    </a:srgbClr>
                  </a:outerShdw>
                </a:effectLst>
                <a:uLnTx/>
                <a:uFillTx/>
                <a:latin typeface="Apple Chancery" panose="03020702040506060504" pitchFamily="66" charset="-79"/>
                <a:ea typeface="+mn-ea"/>
                <a:cs typeface="Apple Chancery" panose="03020702040506060504" pitchFamily="66" charset="-79"/>
              </a:rPr>
              <a:t>The Church That Pleases God</a:t>
            </a:r>
          </a:p>
        </p:txBody>
      </p:sp>
      <p:sp>
        <p:nvSpPr>
          <p:cNvPr id="5" name="Rectangle 4">
            <a:extLst>
              <a:ext uri="{FF2B5EF4-FFF2-40B4-BE49-F238E27FC236}">
                <a16:creationId xmlns:a16="http://schemas.microsoft.com/office/drawing/2014/main" id="{717D9E79-E996-704B-9BBD-28FF7E5B3A5B}"/>
              </a:ext>
            </a:extLst>
          </p:cNvPr>
          <p:cNvSpPr/>
          <p:nvPr/>
        </p:nvSpPr>
        <p:spPr>
          <a:xfrm>
            <a:off x="0" y="0"/>
            <a:ext cx="12192000" cy="6858000"/>
          </a:xfrm>
          <a:prstGeom prst="rect">
            <a:avLst/>
          </a:prstGeom>
          <a:solidFill>
            <a:schemeClr val="tx2">
              <a:lumMod val="75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800" b="1" i="1">
              <a:solidFill>
                <a:prstClr val="white"/>
              </a:solidFill>
              <a:effectLst>
                <a:outerShdw blurRad="50800" dist="38100" dir="2700000" algn="tl" rotWithShape="0">
                  <a:prstClr val="black">
                    <a:alpha val="40000"/>
                  </a:prstClr>
                </a:outerShdw>
              </a:effectLst>
            </a:endParaRPr>
          </a:p>
          <a:p>
            <a:pPr lvl="0" algn="ctr"/>
            <a:endParaRPr lang="en-US" sz="4800" b="1" i="1">
              <a:solidFill>
                <a:prstClr val="white"/>
              </a:solidFill>
              <a:effectLst>
                <a:outerShdw blurRad="50800" dist="38100" dir="2700000" algn="tl" rotWithShape="0">
                  <a:prstClr val="black">
                    <a:alpha val="40000"/>
                  </a:prstClr>
                </a:outerShdw>
              </a:effectLst>
            </a:endParaRPr>
          </a:p>
          <a:p>
            <a:pPr lvl="0" algn="ctr"/>
            <a:r>
              <a:rPr lang="en-US" sz="4800" b="1" i="1">
                <a:solidFill>
                  <a:prstClr val="white"/>
                </a:solidFill>
                <a:effectLst>
                  <a:outerShdw blurRad="50800" dist="38100" dir="2700000" algn="tl" rotWithShape="0">
                    <a:prstClr val="black">
                      <a:alpha val="40000"/>
                    </a:prstClr>
                  </a:outerShdw>
                </a:effectLst>
              </a:rPr>
              <a:t>'The blood shall be a sign for you on the houses where you live; and when I see the blood, I will pass over you” (Exod. 12:13)</a:t>
            </a:r>
          </a:p>
        </p:txBody>
      </p:sp>
      <p:sp>
        <p:nvSpPr>
          <p:cNvPr id="10" name="Rectangle 9">
            <a:extLst>
              <a:ext uri="{FF2B5EF4-FFF2-40B4-BE49-F238E27FC236}">
                <a16:creationId xmlns:a16="http://schemas.microsoft.com/office/drawing/2014/main" id="{F2417083-EB84-D346-89D9-7C81D37EC89D}"/>
              </a:ext>
            </a:extLst>
          </p:cNvPr>
          <p:cNvSpPr/>
          <p:nvPr/>
        </p:nvSpPr>
        <p:spPr>
          <a:xfrm>
            <a:off x="231012" y="566919"/>
            <a:ext cx="11909397" cy="923330"/>
          </a:xfrm>
          <a:prstGeom prst="rect">
            <a:avLst/>
          </a:prstGeom>
          <a:solidFill>
            <a:srgbClr val="E7E6E6">
              <a:lumMod val="10000"/>
              <a:alpha val="43872"/>
            </a:srgbClr>
          </a:solidFill>
        </p:spPr>
        <p:txBody>
          <a:bodyPr wrap="square">
            <a:spAutoFit/>
          </a:bodyPr>
          <a:lstStyle/>
          <a:p>
            <a:pPr marL="0" marR="0" lvl="0" indent="0" algn="l" defTabSz="914400" rtl="0" eaLnBrk="1" fontAlgn="auto" latinLnBrk="0" hangingPunct="1">
              <a:lnSpc>
                <a:spcPct val="100000"/>
              </a:lnSpc>
              <a:spcBef>
                <a:spcPts val="2400"/>
              </a:spcBef>
              <a:spcAft>
                <a:spcPts val="0"/>
              </a:spcAft>
              <a:buClrTx/>
              <a:buSzTx/>
              <a:buFontTx/>
              <a:buNone/>
              <a:tabLst/>
              <a:defRPr/>
            </a:pPr>
            <a:r>
              <a:rPr lang="en-US" sz="5400" b="1" kern="0">
                <a:solidFill>
                  <a:prstClr val="white"/>
                </a:solidFill>
                <a:latin typeface="Times New Roman" panose="02020603050405020304" pitchFamily="18" charset="0"/>
                <a:ea typeface="Times New Roman" panose="02020603050405020304" pitchFamily="18" charset="0"/>
              </a:rPr>
              <a:t>4</a:t>
            </a:r>
            <a:r>
              <a:rPr kumimoji="0" lang="en-US" sz="5400" b="1" i="0" u="none" strike="noStrike" kern="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There is </a:t>
            </a:r>
            <a:r>
              <a:rPr kumimoji="0" lang="en-US" sz="5400" b="1" i="0" u="sng" strike="noStrike" kern="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Safety</a:t>
            </a:r>
            <a:r>
              <a:rPr kumimoji="0" lang="en-US" sz="5400" b="1" i="0" u="none" strike="noStrike" kern="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in the Passover Lamb</a:t>
            </a:r>
            <a:endParaRPr kumimoji="0" lang="en-US" sz="5400" b="0" i="0" u="sng" strike="noStrike" kern="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15147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1BF-8DAA-3344-9AA2-A9B9EC3B7050}"/>
              </a:ext>
            </a:extLst>
          </p:cNvPr>
          <p:cNvSpPr>
            <a:spLocks noGrp="1"/>
          </p:cNvSpPr>
          <p:nvPr>
            <p:ph type="title"/>
          </p:nvPr>
        </p:nvSpPr>
        <p:spPr>
          <a:xfrm>
            <a:off x="1357089" y="2435957"/>
            <a:ext cx="4382521" cy="993043"/>
          </a:xfrm>
        </p:spPr>
        <p:txBody>
          <a:bodyPr/>
          <a:lstStyle/>
          <a:p>
            <a:pPr algn="ctr"/>
            <a:r>
              <a:rPr lang="en-US" sz="5400" b="0">
                <a:solidFill>
                  <a:schemeClr val="bg1"/>
                </a:solidFill>
                <a:latin typeface="Athelas" panose="02000503000000020003" pitchFamily="2" charset="77"/>
              </a:rPr>
              <a:t>Trusting God</a:t>
            </a:r>
          </a:p>
        </p:txBody>
      </p:sp>
      <p:sp>
        <p:nvSpPr>
          <p:cNvPr id="7" name="Title 1">
            <a:extLst>
              <a:ext uri="{FF2B5EF4-FFF2-40B4-BE49-F238E27FC236}">
                <a16:creationId xmlns:a16="http://schemas.microsoft.com/office/drawing/2014/main" id="{EE393102-FA65-F74E-BB8F-C7959D55D876}"/>
              </a:ext>
            </a:extLst>
          </p:cNvPr>
          <p:cNvSpPr>
            <a:spLocks noGrp="1"/>
          </p:cNvSpPr>
          <p:nvPr>
            <p:ph type="body" sz="quarter" idx="16"/>
          </p:nvPr>
        </p:nvSpPr>
        <p:spPr>
          <a:xfrm>
            <a:off x="6156000" y="3429000"/>
            <a:ext cx="4880300" cy="1152525"/>
          </a:xfrm>
          <a:solidFill>
            <a:schemeClr val="bg2">
              <a:lumMod val="90000"/>
              <a:lumOff val="10000"/>
            </a:schemeClr>
          </a:solidFill>
        </p:spPr>
        <p:txBody>
          <a:bodyPr>
            <a:normAutofit/>
          </a:bodyPr>
          <a:lstStyle/>
          <a:p>
            <a:pPr algn="ctr"/>
            <a:r>
              <a:rPr lang="en-US" sz="5400" b="1">
                <a:solidFill>
                  <a:schemeClr val="accent1">
                    <a:lumMod val="60000"/>
                    <a:lumOff val="40000"/>
                  </a:schemeClr>
                </a:solidFill>
                <a:effectLst>
                  <a:outerShdw blurRad="50800" dist="38100" dir="2700000" algn="tl" rotWithShape="0">
                    <a:schemeClr val="bg1">
                      <a:alpha val="86946"/>
                    </a:schemeClr>
                  </a:outerShdw>
                </a:effectLst>
                <a:latin typeface="Athelas" panose="02000503000000020003" pitchFamily="2" charset="77"/>
              </a:rPr>
              <a:t>Casting Seed</a:t>
            </a:r>
          </a:p>
        </p:txBody>
      </p:sp>
      <p:sp>
        <p:nvSpPr>
          <p:cNvPr id="9" name="Rectangle 8">
            <a:extLst>
              <a:ext uri="{FF2B5EF4-FFF2-40B4-BE49-F238E27FC236}">
                <a16:creationId xmlns:a16="http://schemas.microsoft.com/office/drawing/2014/main" id="{13738AE5-4EFA-0E43-A3D3-59F821B316A1}"/>
              </a:ext>
            </a:extLst>
          </p:cNvPr>
          <p:cNvSpPr/>
          <p:nvPr/>
        </p:nvSpPr>
        <p:spPr>
          <a:xfrm>
            <a:off x="-51590" y="5232303"/>
            <a:ext cx="12192000"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636363">
                    <a:lumMod val="60000"/>
                    <a:lumOff val="40000"/>
                  </a:srgbClr>
                </a:solidFill>
                <a:effectLst>
                  <a:outerShdw blurRad="50800" dist="38100" dir="2700000" algn="tl" rotWithShape="0">
                    <a:srgbClr val="00C6BB">
                      <a:lumMod val="60000"/>
                      <a:lumOff val="40000"/>
                      <a:alpha val="40000"/>
                    </a:srgbClr>
                  </a:outerShdw>
                </a:effectLst>
                <a:uLnTx/>
                <a:uFillTx/>
                <a:latin typeface="Apple Chancery" panose="03020702040506060504" pitchFamily="66" charset="-79"/>
                <a:ea typeface="+mn-ea"/>
                <a:cs typeface="Apple Chancery" panose="03020702040506060504" pitchFamily="66" charset="-79"/>
              </a:rPr>
              <a:t>The Church That Pleases God</a:t>
            </a:r>
          </a:p>
        </p:txBody>
      </p:sp>
      <p:sp>
        <p:nvSpPr>
          <p:cNvPr id="5" name="Rectangle 4">
            <a:extLst>
              <a:ext uri="{FF2B5EF4-FFF2-40B4-BE49-F238E27FC236}">
                <a16:creationId xmlns:a16="http://schemas.microsoft.com/office/drawing/2014/main" id="{717D9E79-E996-704B-9BBD-28FF7E5B3A5B}"/>
              </a:ext>
            </a:extLst>
          </p:cNvPr>
          <p:cNvSpPr/>
          <p:nvPr/>
        </p:nvSpPr>
        <p:spPr>
          <a:xfrm>
            <a:off x="0" y="0"/>
            <a:ext cx="12192000" cy="6858000"/>
          </a:xfrm>
          <a:prstGeom prst="rect">
            <a:avLst/>
          </a:prstGeom>
          <a:solidFill>
            <a:schemeClr val="tx2">
              <a:lumMod val="75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4EBD06-E775-5E45-B2FD-24449CF4EFE8}"/>
              </a:ext>
            </a:extLst>
          </p:cNvPr>
          <p:cNvSpPr/>
          <p:nvPr/>
        </p:nvSpPr>
        <p:spPr>
          <a:xfrm>
            <a:off x="592108" y="1936283"/>
            <a:ext cx="11127783" cy="2985433"/>
          </a:xfrm>
          <a:prstGeom prst="rect">
            <a:avLst/>
          </a:prstGeom>
          <a:solidFill>
            <a:srgbClr val="E7E6E6">
              <a:lumMod val="10000"/>
              <a:alpha val="43872"/>
            </a:srgbClr>
          </a:solidFill>
        </p:spPr>
        <p:txBody>
          <a:bodyPr wrap="square">
            <a:spAutoFit/>
          </a:bodyPr>
          <a:lstStyle/>
          <a:p>
            <a:pPr lvl="0" algn="ctr" defTabSz="914400">
              <a:spcBef>
                <a:spcPts val="2400"/>
              </a:spcBef>
              <a:defRPr/>
            </a:pPr>
            <a:r>
              <a:rPr lang="en-US" sz="6000" b="1" kern="0">
                <a:solidFill>
                  <a:prstClr val="white"/>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Save me, LORD, from my enemies; I flee to You to hide me.</a:t>
            </a:r>
          </a:p>
          <a:p>
            <a:pPr lvl="0" algn="ctr" defTabSz="914400">
              <a:spcBef>
                <a:spcPts val="2400"/>
              </a:spcBef>
              <a:defRPr/>
            </a:pPr>
            <a:r>
              <a:rPr lang="en-US" sz="4800" kern="0">
                <a:solidFill>
                  <a:prstClr val="white"/>
                </a:solidFill>
                <a:latin typeface="Arial" panose="020B0604020202020204" pitchFamily="34" charset="0"/>
                <a:ea typeface="Times New Roman" panose="02020603050405020304" pitchFamily="18" charset="0"/>
                <a:cs typeface="Arial" panose="020B0604020202020204" pitchFamily="34" charset="0"/>
              </a:rPr>
              <a:t>(Psalm 143:9)</a:t>
            </a:r>
          </a:p>
        </p:txBody>
      </p:sp>
    </p:spTree>
    <p:extLst>
      <p:ext uri="{BB962C8B-B14F-4D97-AF65-F5344CB8AC3E}">
        <p14:creationId xmlns:p14="http://schemas.microsoft.com/office/powerpoint/2010/main" val="3461047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ilkerson In Christ.mp4" descr="Wilkerson In Christ.mp4">
            <a:hlinkClick r:id="" action="ppaction://media"/>
            <a:extLst>
              <a:ext uri="{FF2B5EF4-FFF2-40B4-BE49-F238E27FC236}">
                <a16:creationId xmlns:a16="http://schemas.microsoft.com/office/drawing/2014/main" id="{ABBFB1B4-7B87-CD42-BA32-809F8F3DEA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484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1BF-8DAA-3344-9AA2-A9B9EC3B7050}"/>
              </a:ext>
            </a:extLst>
          </p:cNvPr>
          <p:cNvSpPr>
            <a:spLocks noGrp="1"/>
          </p:cNvSpPr>
          <p:nvPr>
            <p:ph type="title"/>
          </p:nvPr>
        </p:nvSpPr>
        <p:spPr>
          <a:xfrm>
            <a:off x="1357089" y="2435957"/>
            <a:ext cx="4382521" cy="993043"/>
          </a:xfrm>
        </p:spPr>
        <p:txBody>
          <a:bodyPr/>
          <a:lstStyle/>
          <a:p>
            <a:pPr algn="ctr"/>
            <a:r>
              <a:rPr lang="en-US" sz="5400" b="0">
                <a:solidFill>
                  <a:schemeClr val="bg1"/>
                </a:solidFill>
                <a:latin typeface="Athelas" panose="02000503000000020003" pitchFamily="2" charset="77"/>
              </a:rPr>
              <a:t>Trusting God</a:t>
            </a:r>
          </a:p>
        </p:txBody>
      </p:sp>
      <p:sp>
        <p:nvSpPr>
          <p:cNvPr id="7" name="Title 1">
            <a:extLst>
              <a:ext uri="{FF2B5EF4-FFF2-40B4-BE49-F238E27FC236}">
                <a16:creationId xmlns:a16="http://schemas.microsoft.com/office/drawing/2014/main" id="{EE393102-FA65-F74E-BB8F-C7959D55D876}"/>
              </a:ext>
            </a:extLst>
          </p:cNvPr>
          <p:cNvSpPr>
            <a:spLocks noGrp="1"/>
          </p:cNvSpPr>
          <p:nvPr>
            <p:ph type="body" sz="quarter" idx="16"/>
          </p:nvPr>
        </p:nvSpPr>
        <p:spPr>
          <a:xfrm>
            <a:off x="6156000" y="3429000"/>
            <a:ext cx="4880300" cy="1152525"/>
          </a:xfrm>
          <a:solidFill>
            <a:schemeClr val="bg2">
              <a:lumMod val="90000"/>
              <a:lumOff val="10000"/>
            </a:schemeClr>
          </a:solidFill>
        </p:spPr>
        <p:txBody>
          <a:bodyPr>
            <a:normAutofit/>
          </a:bodyPr>
          <a:lstStyle/>
          <a:p>
            <a:pPr algn="ctr"/>
            <a:r>
              <a:rPr lang="en-US" sz="5400" b="1">
                <a:solidFill>
                  <a:schemeClr val="accent1">
                    <a:lumMod val="60000"/>
                    <a:lumOff val="40000"/>
                  </a:schemeClr>
                </a:solidFill>
                <a:effectLst>
                  <a:outerShdw blurRad="50800" dist="38100" dir="2700000" algn="tl" rotWithShape="0">
                    <a:schemeClr val="bg1">
                      <a:alpha val="86946"/>
                    </a:schemeClr>
                  </a:outerShdw>
                </a:effectLst>
                <a:latin typeface="Athelas" panose="02000503000000020003" pitchFamily="2" charset="77"/>
              </a:rPr>
              <a:t>Casting Seed</a:t>
            </a:r>
          </a:p>
        </p:txBody>
      </p:sp>
      <p:sp>
        <p:nvSpPr>
          <p:cNvPr id="9" name="Rectangle 8">
            <a:extLst>
              <a:ext uri="{FF2B5EF4-FFF2-40B4-BE49-F238E27FC236}">
                <a16:creationId xmlns:a16="http://schemas.microsoft.com/office/drawing/2014/main" id="{13738AE5-4EFA-0E43-A3D3-59F821B316A1}"/>
              </a:ext>
            </a:extLst>
          </p:cNvPr>
          <p:cNvSpPr/>
          <p:nvPr/>
        </p:nvSpPr>
        <p:spPr>
          <a:xfrm>
            <a:off x="-51590" y="5232303"/>
            <a:ext cx="12192000"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636363">
                    <a:lumMod val="60000"/>
                    <a:lumOff val="40000"/>
                  </a:srgbClr>
                </a:solidFill>
                <a:effectLst>
                  <a:outerShdw blurRad="50800" dist="38100" dir="2700000" algn="tl" rotWithShape="0">
                    <a:srgbClr val="00C6BB">
                      <a:lumMod val="60000"/>
                      <a:lumOff val="40000"/>
                      <a:alpha val="40000"/>
                    </a:srgbClr>
                  </a:outerShdw>
                </a:effectLst>
                <a:uLnTx/>
                <a:uFillTx/>
                <a:latin typeface="Apple Chancery" panose="03020702040506060504" pitchFamily="66" charset="-79"/>
                <a:ea typeface="+mn-ea"/>
                <a:cs typeface="Apple Chancery" panose="03020702040506060504" pitchFamily="66" charset="-79"/>
              </a:rPr>
              <a:t>The Church That Pleases God</a:t>
            </a:r>
          </a:p>
        </p:txBody>
      </p:sp>
    </p:spTree>
    <p:extLst>
      <p:ext uri="{BB962C8B-B14F-4D97-AF65-F5344CB8AC3E}">
        <p14:creationId xmlns:p14="http://schemas.microsoft.com/office/powerpoint/2010/main" val="737314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1BF-8DAA-3344-9AA2-A9B9EC3B7050}"/>
              </a:ext>
            </a:extLst>
          </p:cNvPr>
          <p:cNvSpPr>
            <a:spLocks noGrp="1"/>
          </p:cNvSpPr>
          <p:nvPr>
            <p:ph type="title"/>
          </p:nvPr>
        </p:nvSpPr>
        <p:spPr>
          <a:xfrm>
            <a:off x="1357089" y="2435957"/>
            <a:ext cx="4382521" cy="993043"/>
          </a:xfrm>
        </p:spPr>
        <p:txBody>
          <a:bodyPr/>
          <a:lstStyle/>
          <a:p>
            <a:pPr algn="ctr"/>
            <a:r>
              <a:rPr lang="en-US" sz="5400" b="0">
                <a:solidFill>
                  <a:schemeClr val="bg1"/>
                </a:solidFill>
                <a:latin typeface="Athelas" panose="02000503000000020003" pitchFamily="2" charset="77"/>
              </a:rPr>
              <a:t>Trusting God</a:t>
            </a:r>
          </a:p>
        </p:txBody>
      </p:sp>
      <p:sp>
        <p:nvSpPr>
          <p:cNvPr id="7" name="Title 1">
            <a:extLst>
              <a:ext uri="{FF2B5EF4-FFF2-40B4-BE49-F238E27FC236}">
                <a16:creationId xmlns:a16="http://schemas.microsoft.com/office/drawing/2014/main" id="{EE393102-FA65-F74E-BB8F-C7959D55D876}"/>
              </a:ext>
            </a:extLst>
          </p:cNvPr>
          <p:cNvSpPr>
            <a:spLocks noGrp="1"/>
          </p:cNvSpPr>
          <p:nvPr>
            <p:ph type="body" sz="quarter" idx="16"/>
          </p:nvPr>
        </p:nvSpPr>
        <p:spPr>
          <a:xfrm>
            <a:off x="6156000" y="3429000"/>
            <a:ext cx="4880300" cy="1152525"/>
          </a:xfrm>
          <a:solidFill>
            <a:schemeClr val="bg2">
              <a:lumMod val="90000"/>
              <a:lumOff val="10000"/>
            </a:schemeClr>
          </a:solidFill>
        </p:spPr>
        <p:txBody>
          <a:bodyPr>
            <a:normAutofit/>
          </a:bodyPr>
          <a:lstStyle/>
          <a:p>
            <a:pPr algn="ctr"/>
            <a:r>
              <a:rPr lang="en-US" sz="5400" b="1">
                <a:solidFill>
                  <a:schemeClr val="accent1">
                    <a:lumMod val="60000"/>
                    <a:lumOff val="40000"/>
                  </a:schemeClr>
                </a:solidFill>
                <a:effectLst>
                  <a:outerShdw blurRad="50800" dist="38100" dir="2700000" algn="tl" rotWithShape="0">
                    <a:schemeClr val="bg1">
                      <a:alpha val="86946"/>
                    </a:schemeClr>
                  </a:outerShdw>
                </a:effectLst>
                <a:latin typeface="Athelas" panose="02000503000000020003" pitchFamily="2" charset="77"/>
              </a:rPr>
              <a:t>Casting Seed</a:t>
            </a:r>
          </a:p>
        </p:txBody>
      </p:sp>
      <p:sp>
        <p:nvSpPr>
          <p:cNvPr id="9" name="Rectangle 8">
            <a:extLst>
              <a:ext uri="{FF2B5EF4-FFF2-40B4-BE49-F238E27FC236}">
                <a16:creationId xmlns:a16="http://schemas.microsoft.com/office/drawing/2014/main" id="{13738AE5-4EFA-0E43-A3D3-59F821B316A1}"/>
              </a:ext>
            </a:extLst>
          </p:cNvPr>
          <p:cNvSpPr/>
          <p:nvPr/>
        </p:nvSpPr>
        <p:spPr>
          <a:xfrm>
            <a:off x="-51590" y="5232303"/>
            <a:ext cx="12192000"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636363">
                    <a:lumMod val="60000"/>
                    <a:lumOff val="40000"/>
                  </a:srgbClr>
                </a:solidFill>
                <a:effectLst>
                  <a:outerShdw blurRad="50800" dist="38100" dir="2700000" algn="tl" rotWithShape="0">
                    <a:srgbClr val="00C6BB">
                      <a:lumMod val="60000"/>
                      <a:lumOff val="40000"/>
                      <a:alpha val="40000"/>
                    </a:srgbClr>
                  </a:outerShdw>
                </a:effectLst>
                <a:uLnTx/>
                <a:uFillTx/>
                <a:latin typeface="Apple Chancery" panose="03020702040506060504" pitchFamily="66" charset="-79"/>
                <a:ea typeface="+mn-ea"/>
                <a:cs typeface="Apple Chancery" panose="03020702040506060504" pitchFamily="66" charset="-79"/>
              </a:rPr>
              <a:t>The Church That Pleases God</a:t>
            </a:r>
          </a:p>
        </p:txBody>
      </p:sp>
      <p:sp>
        <p:nvSpPr>
          <p:cNvPr id="5" name="Rectangle 4">
            <a:extLst>
              <a:ext uri="{FF2B5EF4-FFF2-40B4-BE49-F238E27FC236}">
                <a16:creationId xmlns:a16="http://schemas.microsoft.com/office/drawing/2014/main" id="{717D9E79-E996-704B-9BBD-28FF7E5B3A5B}"/>
              </a:ext>
            </a:extLst>
          </p:cNvPr>
          <p:cNvSpPr/>
          <p:nvPr/>
        </p:nvSpPr>
        <p:spPr>
          <a:xfrm>
            <a:off x="0" y="0"/>
            <a:ext cx="12192000" cy="6858000"/>
          </a:xfrm>
          <a:prstGeom prst="rect">
            <a:avLst/>
          </a:prstGeom>
          <a:solidFill>
            <a:schemeClr val="tx2">
              <a:lumMod val="75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4EBD06-E775-5E45-B2FD-24449CF4EFE8}"/>
              </a:ext>
            </a:extLst>
          </p:cNvPr>
          <p:cNvSpPr/>
          <p:nvPr/>
        </p:nvSpPr>
        <p:spPr>
          <a:xfrm>
            <a:off x="968655" y="1290829"/>
            <a:ext cx="10254689" cy="3785652"/>
          </a:xfrm>
          <a:prstGeom prst="rect">
            <a:avLst/>
          </a:prstGeom>
          <a:solidFill>
            <a:srgbClr val="E7E6E6">
              <a:lumMod val="10000"/>
              <a:alpha val="43872"/>
            </a:srgbClr>
          </a:solidFill>
        </p:spPr>
        <p:txBody>
          <a:bodyPr wrap="square">
            <a:spAutoFit/>
          </a:bodyPr>
          <a:lstStyle/>
          <a:p>
            <a:pPr lvl="0" defTabSz="914400">
              <a:spcBef>
                <a:spcPts val="2400"/>
              </a:spcBef>
              <a:defRPr/>
            </a:pPr>
            <a:r>
              <a:rPr lang="en-US" sz="4800" kern="0">
                <a:solidFill>
                  <a:prstClr val="white"/>
                </a:solidFill>
                <a:latin typeface="Arial" panose="020B0604020202020204" pitchFamily="34" charset="0"/>
                <a:ea typeface="Times New Roman" panose="02020603050405020304" pitchFamily="18" charset="0"/>
                <a:cs typeface="Arial" panose="020B0604020202020204" pitchFamily="34" charset="0"/>
              </a:rPr>
              <a:t>Now the LORD said to Moses and Aaron in the land of Egypt, </a:t>
            </a:r>
            <a:r>
              <a:rPr lang="en-US" sz="4800" kern="0" baseline="30000">
                <a:solidFill>
                  <a:prstClr val="white"/>
                </a:solidFill>
                <a:latin typeface="Arial" panose="020B0604020202020204" pitchFamily="34" charset="0"/>
                <a:ea typeface="Times New Roman" panose="02020603050405020304" pitchFamily="18" charset="0"/>
                <a:cs typeface="Arial" panose="020B0604020202020204" pitchFamily="34" charset="0"/>
              </a:rPr>
              <a:t>2</a:t>
            </a:r>
            <a:r>
              <a:rPr lang="en-US" sz="4800" kern="0">
                <a:solidFill>
                  <a:prstClr val="white"/>
                </a:solidFill>
                <a:latin typeface="Arial" panose="020B0604020202020204" pitchFamily="34" charset="0"/>
                <a:ea typeface="Times New Roman" panose="02020603050405020304" pitchFamily="18" charset="0"/>
                <a:cs typeface="Arial" panose="020B0604020202020204" pitchFamily="34" charset="0"/>
              </a:rPr>
              <a:t> "This month shall be the beginning of months for you; it is to be the first month of the year to you.  </a:t>
            </a:r>
            <a:endParaRPr lang="en-US" sz="4800" kern="0">
              <a:solidFill>
                <a:schemeClr val="tx2"/>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94007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1BF-8DAA-3344-9AA2-A9B9EC3B7050}"/>
              </a:ext>
            </a:extLst>
          </p:cNvPr>
          <p:cNvSpPr>
            <a:spLocks noGrp="1"/>
          </p:cNvSpPr>
          <p:nvPr>
            <p:ph type="title"/>
          </p:nvPr>
        </p:nvSpPr>
        <p:spPr>
          <a:xfrm>
            <a:off x="1357089" y="2435957"/>
            <a:ext cx="4382521" cy="993043"/>
          </a:xfrm>
        </p:spPr>
        <p:txBody>
          <a:bodyPr/>
          <a:lstStyle/>
          <a:p>
            <a:pPr algn="ctr"/>
            <a:r>
              <a:rPr lang="en-US" sz="5400" b="0">
                <a:solidFill>
                  <a:schemeClr val="bg1"/>
                </a:solidFill>
                <a:latin typeface="Athelas" panose="02000503000000020003" pitchFamily="2" charset="77"/>
              </a:rPr>
              <a:t>Trusting God</a:t>
            </a:r>
          </a:p>
        </p:txBody>
      </p:sp>
      <p:sp>
        <p:nvSpPr>
          <p:cNvPr id="7" name="Title 1">
            <a:extLst>
              <a:ext uri="{FF2B5EF4-FFF2-40B4-BE49-F238E27FC236}">
                <a16:creationId xmlns:a16="http://schemas.microsoft.com/office/drawing/2014/main" id="{EE393102-FA65-F74E-BB8F-C7959D55D876}"/>
              </a:ext>
            </a:extLst>
          </p:cNvPr>
          <p:cNvSpPr>
            <a:spLocks noGrp="1"/>
          </p:cNvSpPr>
          <p:nvPr>
            <p:ph type="body" sz="quarter" idx="16"/>
          </p:nvPr>
        </p:nvSpPr>
        <p:spPr>
          <a:xfrm>
            <a:off x="6156000" y="3429000"/>
            <a:ext cx="4880300" cy="1152525"/>
          </a:xfrm>
          <a:solidFill>
            <a:schemeClr val="bg2">
              <a:lumMod val="90000"/>
              <a:lumOff val="10000"/>
            </a:schemeClr>
          </a:solidFill>
        </p:spPr>
        <p:txBody>
          <a:bodyPr>
            <a:normAutofit/>
          </a:bodyPr>
          <a:lstStyle/>
          <a:p>
            <a:pPr algn="ctr"/>
            <a:r>
              <a:rPr lang="en-US" sz="5400" b="1">
                <a:solidFill>
                  <a:schemeClr val="accent1">
                    <a:lumMod val="60000"/>
                    <a:lumOff val="40000"/>
                  </a:schemeClr>
                </a:solidFill>
                <a:effectLst>
                  <a:outerShdw blurRad="50800" dist="38100" dir="2700000" algn="tl" rotWithShape="0">
                    <a:schemeClr val="bg1">
                      <a:alpha val="86946"/>
                    </a:schemeClr>
                  </a:outerShdw>
                </a:effectLst>
                <a:latin typeface="Athelas" panose="02000503000000020003" pitchFamily="2" charset="77"/>
              </a:rPr>
              <a:t>Casting Seed</a:t>
            </a:r>
          </a:p>
        </p:txBody>
      </p:sp>
      <p:sp>
        <p:nvSpPr>
          <p:cNvPr id="9" name="Rectangle 8">
            <a:extLst>
              <a:ext uri="{FF2B5EF4-FFF2-40B4-BE49-F238E27FC236}">
                <a16:creationId xmlns:a16="http://schemas.microsoft.com/office/drawing/2014/main" id="{13738AE5-4EFA-0E43-A3D3-59F821B316A1}"/>
              </a:ext>
            </a:extLst>
          </p:cNvPr>
          <p:cNvSpPr/>
          <p:nvPr/>
        </p:nvSpPr>
        <p:spPr>
          <a:xfrm>
            <a:off x="-51590" y="5232303"/>
            <a:ext cx="12192000"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636363">
                    <a:lumMod val="60000"/>
                    <a:lumOff val="40000"/>
                  </a:srgbClr>
                </a:solidFill>
                <a:effectLst>
                  <a:outerShdw blurRad="50800" dist="38100" dir="2700000" algn="tl" rotWithShape="0">
                    <a:srgbClr val="00C6BB">
                      <a:lumMod val="60000"/>
                      <a:lumOff val="40000"/>
                      <a:alpha val="40000"/>
                    </a:srgbClr>
                  </a:outerShdw>
                </a:effectLst>
                <a:uLnTx/>
                <a:uFillTx/>
                <a:latin typeface="Apple Chancery" panose="03020702040506060504" pitchFamily="66" charset="-79"/>
                <a:ea typeface="+mn-ea"/>
                <a:cs typeface="Apple Chancery" panose="03020702040506060504" pitchFamily="66" charset="-79"/>
              </a:rPr>
              <a:t>The Church That Pleases God</a:t>
            </a:r>
          </a:p>
        </p:txBody>
      </p:sp>
      <p:sp>
        <p:nvSpPr>
          <p:cNvPr id="5" name="Rectangle 4">
            <a:extLst>
              <a:ext uri="{FF2B5EF4-FFF2-40B4-BE49-F238E27FC236}">
                <a16:creationId xmlns:a16="http://schemas.microsoft.com/office/drawing/2014/main" id="{717D9E79-E996-704B-9BBD-28FF7E5B3A5B}"/>
              </a:ext>
            </a:extLst>
          </p:cNvPr>
          <p:cNvSpPr/>
          <p:nvPr/>
        </p:nvSpPr>
        <p:spPr>
          <a:xfrm>
            <a:off x="0" y="0"/>
            <a:ext cx="12192000" cy="6858000"/>
          </a:xfrm>
          <a:prstGeom prst="rect">
            <a:avLst/>
          </a:prstGeom>
          <a:solidFill>
            <a:schemeClr val="tx2">
              <a:lumMod val="75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4EBD06-E775-5E45-B2FD-24449CF4EFE8}"/>
              </a:ext>
            </a:extLst>
          </p:cNvPr>
          <p:cNvSpPr/>
          <p:nvPr/>
        </p:nvSpPr>
        <p:spPr>
          <a:xfrm>
            <a:off x="968655" y="1166842"/>
            <a:ext cx="10254689" cy="4524315"/>
          </a:xfrm>
          <a:prstGeom prst="rect">
            <a:avLst/>
          </a:prstGeom>
          <a:solidFill>
            <a:srgbClr val="E7E6E6">
              <a:lumMod val="10000"/>
              <a:alpha val="43872"/>
            </a:srgbClr>
          </a:solidFill>
        </p:spPr>
        <p:txBody>
          <a:bodyPr wrap="square">
            <a:spAutoFit/>
          </a:bodyPr>
          <a:lstStyle/>
          <a:p>
            <a:pPr lvl="0" defTabSz="914400">
              <a:spcBef>
                <a:spcPts val="2400"/>
              </a:spcBef>
              <a:defRPr/>
            </a:pPr>
            <a:r>
              <a:rPr lang="en-US" sz="4800" kern="0" baseline="30000">
                <a:solidFill>
                  <a:prstClr val="white"/>
                </a:solidFill>
                <a:latin typeface="Arial" panose="020B0604020202020204" pitchFamily="34" charset="0"/>
                <a:ea typeface="Times New Roman" panose="02020603050405020304" pitchFamily="18" charset="0"/>
                <a:cs typeface="Arial" panose="020B0604020202020204" pitchFamily="34" charset="0"/>
              </a:rPr>
              <a:t>3</a:t>
            </a:r>
            <a:r>
              <a:rPr lang="en-US" sz="4800" kern="0">
                <a:solidFill>
                  <a:prstClr val="white"/>
                </a:solidFill>
                <a:latin typeface="Arial" panose="020B0604020202020204" pitchFamily="34" charset="0"/>
                <a:ea typeface="Times New Roman" panose="02020603050405020304" pitchFamily="18" charset="0"/>
                <a:cs typeface="Arial" panose="020B0604020202020204" pitchFamily="34" charset="0"/>
              </a:rPr>
              <a:t> "Speak to all the congregation of Israel, saying, 'On the tenth of this month they are each one to take a lamb for themselves, according to their fathers' households, a lamb for each household.  </a:t>
            </a:r>
            <a:endParaRPr lang="en-US" sz="4800" kern="0">
              <a:solidFill>
                <a:schemeClr val="tx2"/>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47708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1BF-8DAA-3344-9AA2-A9B9EC3B7050}"/>
              </a:ext>
            </a:extLst>
          </p:cNvPr>
          <p:cNvSpPr>
            <a:spLocks noGrp="1"/>
          </p:cNvSpPr>
          <p:nvPr>
            <p:ph type="title"/>
          </p:nvPr>
        </p:nvSpPr>
        <p:spPr>
          <a:xfrm>
            <a:off x="1357089" y="2435957"/>
            <a:ext cx="4382521" cy="993043"/>
          </a:xfrm>
        </p:spPr>
        <p:txBody>
          <a:bodyPr/>
          <a:lstStyle/>
          <a:p>
            <a:pPr algn="ctr"/>
            <a:r>
              <a:rPr lang="en-US" sz="5400" b="0">
                <a:solidFill>
                  <a:schemeClr val="bg1"/>
                </a:solidFill>
                <a:latin typeface="Athelas" panose="02000503000000020003" pitchFamily="2" charset="77"/>
              </a:rPr>
              <a:t>Trusting God</a:t>
            </a:r>
          </a:p>
        </p:txBody>
      </p:sp>
      <p:sp>
        <p:nvSpPr>
          <p:cNvPr id="7" name="Title 1">
            <a:extLst>
              <a:ext uri="{FF2B5EF4-FFF2-40B4-BE49-F238E27FC236}">
                <a16:creationId xmlns:a16="http://schemas.microsoft.com/office/drawing/2014/main" id="{EE393102-FA65-F74E-BB8F-C7959D55D876}"/>
              </a:ext>
            </a:extLst>
          </p:cNvPr>
          <p:cNvSpPr>
            <a:spLocks noGrp="1"/>
          </p:cNvSpPr>
          <p:nvPr>
            <p:ph type="body" sz="quarter" idx="16"/>
          </p:nvPr>
        </p:nvSpPr>
        <p:spPr>
          <a:xfrm>
            <a:off x="6156000" y="3429000"/>
            <a:ext cx="4880300" cy="1152525"/>
          </a:xfrm>
          <a:solidFill>
            <a:schemeClr val="bg2">
              <a:lumMod val="90000"/>
              <a:lumOff val="10000"/>
            </a:schemeClr>
          </a:solidFill>
        </p:spPr>
        <p:txBody>
          <a:bodyPr>
            <a:normAutofit/>
          </a:bodyPr>
          <a:lstStyle/>
          <a:p>
            <a:pPr algn="ctr"/>
            <a:r>
              <a:rPr lang="en-US" sz="5400" b="1">
                <a:solidFill>
                  <a:schemeClr val="accent1">
                    <a:lumMod val="60000"/>
                    <a:lumOff val="40000"/>
                  </a:schemeClr>
                </a:solidFill>
                <a:effectLst>
                  <a:outerShdw blurRad="50800" dist="38100" dir="2700000" algn="tl" rotWithShape="0">
                    <a:schemeClr val="bg1">
                      <a:alpha val="86946"/>
                    </a:schemeClr>
                  </a:outerShdw>
                </a:effectLst>
                <a:latin typeface="Athelas" panose="02000503000000020003" pitchFamily="2" charset="77"/>
              </a:rPr>
              <a:t>Casting Seed</a:t>
            </a:r>
          </a:p>
        </p:txBody>
      </p:sp>
      <p:sp>
        <p:nvSpPr>
          <p:cNvPr id="9" name="Rectangle 8">
            <a:extLst>
              <a:ext uri="{FF2B5EF4-FFF2-40B4-BE49-F238E27FC236}">
                <a16:creationId xmlns:a16="http://schemas.microsoft.com/office/drawing/2014/main" id="{13738AE5-4EFA-0E43-A3D3-59F821B316A1}"/>
              </a:ext>
            </a:extLst>
          </p:cNvPr>
          <p:cNvSpPr/>
          <p:nvPr/>
        </p:nvSpPr>
        <p:spPr>
          <a:xfrm>
            <a:off x="-51590" y="5232303"/>
            <a:ext cx="12192000"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636363">
                    <a:lumMod val="60000"/>
                    <a:lumOff val="40000"/>
                  </a:srgbClr>
                </a:solidFill>
                <a:effectLst>
                  <a:outerShdw blurRad="50800" dist="38100" dir="2700000" algn="tl" rotWithShape="0">
                    <a:srgbClr val="00C6BB">
                      <a:lumMod val="60000"/>
                      <a:lumOff val="40000"/>
                      <a:alpha val="40000"/>
                    </a:srgbClr>
                  </a:outerShdw>
                </a:effectLst>
                <a:uLnTx/>
                <a:uFillTx/>
                <a:latin typeface="Apple Chancery" panose="03020702040506060504" pitchFamily="66" charset="-79"/>
                <a:ea typeface="+mn-ea"/>
                <a:cs typeface="Apple Chancery" panose="03020702040506060504" pitchFamily="66" charset="-79"/>
              </a:rPr>
              <a:t>The Church That Pleases God</a:t>
            </a:r>
          </a:p>
        </p:txBody>
      </p:sp>
      <p:sp>
        <p:nvSpPr>
          <p:cNvPr id="5" name="Rectangle 4">
            <a:extLst>
              <a:ext uri="{FF2B5EF4-FFF2-40B4-BE49-F238E27FC236}">
                <a16:creationId xmlns:a16="http://schemas.microsoft.com/office/drawing/2014/main" id="{717D9E79-E996-704B-9BBD-28FF7E5B3A5B}"/>
              </a:ext>
            </a:extLst>
          </p:cNvPr>
          <p:cNvSpPr/>
          <p:nvPr/>
        </p:nvSpPr>
        <p:spPr>
          <a:xfrm>
            <a:off x="0" y="0"/>
            <a:ext cx="12192000" cy="6858000"/>
          </a:xfrm>
          <a:prstGeom prst="rect">
            <a:avLst/>
          </a:prstGeom>
          <a:solidFill>
            <a:schemeClr val="tx2">
              <a:lumMod val="75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4EBD06-E775-5E45-B2FD-24449CF4EFE8}"/>
              </a:ext>
            </a:extLst>
          </p:cNvPr>
          <p:cNvSpPr/>
          <p:nvPr/>
        </p:nvSpPr>
        <p:spPr>
          <a:xfrm>
            <a:off x="917065" y="797510"/>
            <a:ext cx="10254689" cy="5262979"/>
          </a:xfrm>
          <a:prstGeom prst="rect">
            <a:avLst/>
          </a:prstGeom>
          <a:solidFill>
            <a:srgbClr val="E7E6E6">
              <a:lumMod val="10000"/>
              <a:alpha val="43872"/>
            </a:srgbClr>
          </a:solidFill>
        </p:spPr>
        <p:txBody>
          <a:bodyPr wrap="square">
            <a:spAutoFit/>
          </a:bodyPr>
          <a:lstStyle/>
          <a:p>
            <a:pPr lvl="0" defTabSz="914400">
              <a:spcBef>
                <a:spcPts val="2400"/>
              </a:spcBef>
              <a:defRPr/>
            </a:pPr>
            <a:r>
              <a:rPr lang="en-US" sz="4800" kern="0" baseline="30000">
                <a:solidFill>
                  <a:prstClr val="white"/>
                </a:solidFill>
                <a:latin typeface="Arial" panose="020B0604020202020204" pitchFamily="34" charset="0"/>
                <a:ea typeface="Times New Roman" panose="02020603050405020304" pitchFamily="18" charset="0"/>
                <a:cs typeface="Arial" panose="020B0604020202020204" pitchFamily="34" charset="0"/>
              </a:rPr>
              <a:t>4</a:t>
            </a:r>
            <a:r>
              <a:rPr lang="en-US" sz="4800" kern="0">
                <a:solidFill>
                  <a:prstClr val="white"/>
                </a:solidFill>
                <a:latin typeface="Arial" panose="020B0604020202020204" pitchFamily="34" charset="0"/>
                <a:ea typeface="Times New Roman" panose="02020603050405020304" pitchFamily="18" charset="0"/>
                <a:cs typeface="Arial" panose="020B0604020202020204" pitchFamily="34" charset="0"/>
              </a:rPr>
              <a:t> 'Now if the household is too small for a lamb, then he and his neighbor nearest to his house are to take one according to the number of persons in them; according to what each man should eat, you are to divide the lamb.  </a:t>
            </a:r>
            <a:endParaRPr lang="en-US" sz="4800" kern="0">
              <a:solidFill>
                <a:schemeClr val="tx2"/>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80176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1BF-8DAA-3344-9AA2-A9B9EC3B7050}"/>
              </a:ext>
            </a:extLst>
          </p:cNvPr>
          <p:cNvSpPr>
            <a:spLocks noGrp="1"/>
          </p:cNvSpPr>
          <p:nvPr>
            <p:ph type="title"/>
          </p:nvPr>
        </p:nvSpPr>
        <p:spPr>
          <a:xfrm>
            <a:off x="1357089" y="2435957"/>
            <a:ext cx="4382521" cy="993043"/>
          </a:xfrm>
        </p:spPr>
        <p:txBody>
          <a:bodyPr/>
          <a:lstStyle/>
          <a:p>
            <a:pPr algn="ctr"/>
            <a:r>
              <a:rPr lang="en-US" sz="5400" b="0">
                <a:solidFill>
                  <a:schemeClr val="bg1"/>
                </a:solidFill>
                <a:latin typeface="Athelas" panose="02000503000000020003" pitchFamily="2" charset="77"/>
              </a:rPr>
              <a:t>Trusting God</a:t>
            </a:r>
          </a:p>
        </p:txBody>
      </p:sp>
      <p:sp>
        <p:nvSpPr>
          <p:cNvPr id="7" name="Title 1">
            <a:extLst>
              <a:ext uri="{FF2B5EF4-FFF2-40B4-BE49-F238E27FC236}">
                <a16:creationId xmlns:a16="http://schemas.microsoft.com/office/drawing/2014/main" id="{EE393102-FA65-F74E-BB8F-C7959D55D876}"/>
              </a:ext>
            </a:extLst>
          </p:cNvPr>
          <p:cNvSpPr>
            <a:spLocks noGrp="1"/>
          </p:cNvSpPr>
          <p:nvPr>
            <p:ph type="body" sz="quarter" idx="16"/>
          </p:nvPr>
        </p:nvSpPr>
        <p:spPr>
          <a:xfrm>
            <a:off x="6156000" y="3429000"/>
            <a:ext cx="4880300" cy="1152525"/>
          </a:xfrm>
          <a:solidFill>
            <a:schemeClr val="bg2">
              <a:lumMod val="90000"/>
              <a:lumOff val="10000"/>
            </a:schemeClr>
          </a:solidFill>
        </p:spPr>
        <p:txBody>
          <a:bodyPr>
            <a:normAutofit/>
          </a:bodyPr>
          <a:lstStyle/>
          <a:p>
            <a:pPr algn="ctr"/>
            <a:r>
              <a:rPr lang="en-US" sz="5400" b="1">
                <a:solidFill>
                  <a:schemeClr val="accent1">
                    <a:lumMod val="60000"/>
                    <a:lumOff val="40000"/>
                  </a:schemeClr>
                </a:solidFill>
                <a:effectLst>
                  <a:outerShdw blurRad="50800" dist="38100" dir="2700000" algn="tl" rotWithShape="0">
                    <a:schemeClr val="bg1">
                      <a:alpha val="86946"/>
                    </a:schemeClr>
                  </a:outerShdw>
                </a:effectLst>
                <a:latin typeface="Athelas" panose="02000503000000020003" pitchFamily="2" charset="77"/>
              </a:rPr>
              <a:t>Casting Seed</a:t>
            </a:r>
          </a:p>
        </p:txBody>
      </p:sp>
      <p:sp>
        <p:nvSpPr>
          <p:cNvPr id="9" name="Rectangle 8">
            <a:extLst>
              <a:ext uri="{FF2B5EF4-FFF2-40B4-BE49-F238E27FC236}">
                <a16:creationId xmlns:a16="http://schemas.microsoft.com/office/drawing/2014/main" id="{13738AE5-4EFA-0E43-A3D3-59F821B316A1}"/>
              </a:ext>
            </a:extLst>
          </p:cNvPr>
          <p:cNvSpPr/>
          <p:nvPr/>
        </p:nvSpPr>
        <p:spPr>
          <a:xfrm>
            <a:off x="-51590" y="5232303"/>
            <a:ext cx="12192000"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636363">
                    <a:lumMod val="60000"/>
                    <a:lumOff val="40000"/>
                  </a:srgbClr>
                </a:solidFill>
                <a:effectLst>
                  <a:outerShdw blurRad="50800" dist="38100" dir="2700000" algn="tl" rotWithShape="0">
                    <a:srgbClr val="00C6BB">
                      <a:lumMod val="60000"/>
                      <a:lumOff val="40000"/>
                      <a:alpha val="40000"/>
                    </a:srgbClr>
                  </a:outerShdw>
                </a:effectLst>
                <a:uLnTx/>
                <a:uFillTx/>
                <a:latin typeface="Apple Chancery" panose="03020702040506060504" pitchFamily="66" charset="-79"/>
                <a:ea typeface="+mn-ea"/>
                <a:cs typeface="Apple Chancery" panose="03020702040506060504" pitchFamily="66" charset="-79"/>
              </a:rPr>
              <a:t>The Church That Pleases God</a:t>
            </a:r>
          </a:p>
        </p:txBody>
      </p:sp>
      <p:sp>
        <p:nvSpPr>
          <p:cNvPr id="5" name="Rectangle 4">
            <a:extLst>
              <a:ext uri="{FF2B5EF4-FFF2-40B4-BE49-F238E27FC236}">
                <a16:creationId xmlns:a16="http://schemas.microsoft.com/office/drawing/2014/main" id="{717D9E79-E996-704B-9BBD-28FF7E5B3A5B}"/>
              </a:ext>
            </a:extLst>
          </p:cNvPr>
          <p:cNvSpPr/>
          <p:nvPr/>
        </p:nvSpPr>
        <p:spPr>
          <a:xfrm>
            <a:off x="0" y="0"/>
            <a:ext cx="12192000" cy="6858000"/>
          </a:xfrm>
          <a:prstGeom prst="rect">
            <a:avLst/>
          </a:prstGeom>
          <a:solidFill>
            <a:schemeClr val="tx2">
              <a:lumMod val="75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4EBD06-E775-5E45-B2FD-24449CF4EFE8}"/>
              </a:ext>
            </a:extLst>
          </p:cNvPr>
          <p:cNvSpPr/>
          <p:nvPr/>
        </p:nvSpPr>
        <p:spPr>
          <a:xfrm>
            <a:off x="968655" y="517701"/>
            <a:ext cx="10254689" cy="6001643"/>
          </a:xfrm>
          <a:prstGeom prst="rect">
            <a:avLst/>
          </a:prstGeom>
          <a:solidFill>
            <a:srgbClr val="E7E6E6">
              <a:lumMod val="10000"/>
              <a:alpha val="43872"/>
            </a:srgbClr>
          </a:solidFill>
        </p:spPr>
        <p:txBody>
          <a:bodyPr wrap="square">
            <a:spAutoFit/>
          </a:bodyPr>
          <a:lstStyle/>
          <a:p>
            <a:pPr lvl="0" defTabSz="914400">
              <a:spcBef>
                <a:spcPts val="2400"/>
              </a:spcBef>
              <a:defRPr/>
            </a:pPr>
            <a:r>
              <a:rPr lang="en-US" sz="4800" kern="0" baseline="30000">
                <a:solidFill>
                  <a:prstClr val="white"/>
                </a:solidFill>
                <a:latin typeface="Arial" panose="020B0604020202020204" pitchFamily="34" charset="0"/>
                <a:ea typeface="Times New Roman" panose="02020603050405020304" pitchFamily="18" charset="0"/>
                <a:cs typeface="Arial" panose="020B0604020202020204" pitchFamily="34" charset="0"/>
              </a:rPr>
              <a:t>5</a:t>
            </a:r>
            <a:r>
              <a:rPr lang="en-US" sz="4800" kern="0">
                <a:solidFill>
                  <a:prstClr val="white"/>
                </a:solidFill>
                <a:latin typeface="Arial" panose="020B0604020202020204" pitchFamily="34" charset="0"/>
                <a:ea typeface="Times New Roman" panose="02020603050405020304" pitchFamily="18" charset="0"/>
                <a:cs typeface="Arial" panose="020B0604020202020204" pitchFamily="34" charset="0"/>
              </a:rPr>
              <a:t> 'Your lamb shall be an unblemished male a year old; you may take it from the sheep or from the goats.  </a:t>
            </a:r>
            <a:r>
              <a:rPr lang="en-US" sz="4800" kern="0" baseline="30000">
                <a:solidFill>
                  <a:prstClr val="white"/>
                </a:solidFill>
                <a:latin typeface="Arial" panose="020B0604020202020204" pitchFamily="34" charset="0"/>
                <a:ea typeface="Times New Roman" panose="02020603050405020304" pitchFamily="18" charset="0"/>
                <a:cs typeface="Arial" panose="020B0604020202020204" pitchFamily="34" charset="0"/>
              </a:rPr>
              <a:t>6</a:t>
            </a:r>
            <a:r>
              <a:rPr lang="en-US" sz="4800" kern="0">
                <a:solidFill>
                  <a:prstClr val="white"/>
                </a:solidFill>
                <a:latin typeface="Arial" panose="020B0604020202020204" pitchFamily="34" charset="0"/>
                <a:ea typeface="Times New Roman" panose="02020603050405020304" pitchFamily="18" charset="0"/>
                <a:cs typeface="Arial" panose="020B0604020202020204" pitchFamily="34" charset="0"/>
              </a:rPr>
              <a:t> 'You shall keep it until the fourteenth day of the same month, then the whole assembly of the congregation of Israel is to kill it at twilight. </a:t>
            </a:r>
            <a:r>
              <a:rPr lang="en-US" sz="4800" i="1" kern="0">
                <a:solidFill>
                  <a:schemeClr val="bg2">
                    <a:lumMod val="25000"/>
                    <a:lumOff val="75000"/>
                  </a:schemeClr>
                </a:solidFill>
                <a:latin typeface="Arial" panose="020B0604020202020204" pitchFamily="34" charset="0"/>
                <a:ea typeface="Times New Roman" panose="02020603050405020304" pitchFamily="18" charset="0"/>
                <a:cs typeface="Arial" panose="020B0604020202020204" pitchFamily="34" charset="0"/>
              </a:rPr>
              <a:t>(Exodus 12:1-6)  </a:t>
            </a:r>
          </a:p>
        </p:txBody>
      </p:sp>
    </p:spTree>
    <p:extLst>
      <p:ext uri="{BB962C8B-B14F-4D97-AF65-F5344CB8AC3E}">
        <p14:creationId xmlns:p14="http://schemas.microsoft.com/office/powerpoint/2010/main" val="3725720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1BF-8DAA-3344-9AA2-A9B9EC3B7050}"/>
              </a:ext>
            </a:extLst>
          </p:cNvPr>
          <p:cNvSpPr>
            <a:spLocks noGrp="1"/>
          </p:cNvSpPr>
          <p:nvPr>
            <p:ph type="title"/>
          </p:nvPr>
        </p:nvSpPr>
        <p:spPr>
          <a:xfrm>
            <a:off x="1357089" y="2435957"/>
            <a:ext cx="4382521" cy="993043"/>
          </a:xfrm>
        </p:spPr>
        <p:txBody>
          <a:bodyPr/>
          <a:lstStyle/>
          <a:p>
            <a:pPr algn="ctr"/>
            <a:r>
              <a:rPr lang="en-US" sz="5400" b="0">
                <a:solidFill>
                  <a:schemeClr val="bg1"/>
                </a:solidFill>
                <a:latin typeface="Athelas" panose="02000503000000020003" pitchFamily="2" charset="77"/>
              </a:rPr>
              <a:t>Trusting God</a:t>
            </a:r>
          </a:p>
        </p:txBody>
      </p:sp>
      <p:sp>
        <p:nvSpPr>
          <p:cNvPr id="7" name="Title 1">
            <a:extLst>
              <a:ext uri="{FF2B5EF4-FFF2-40B4-BE49-F238E27FC236}">
                <a16:creationId xmlns:a16="http://schemas.microsoft.com/office/drawing/2014/main" id="{EE393102-FA65-F74E-BB8F-C7959D55D876}"/>
              </a:ext>
            </a:extLst>
          </p:cNvPr>
          <p:cNvSpPr>
            <a:spLocks noGrp="1"/>
          </p:cNvSpPr>
          <p:nvPr>
            <p:ph type="body" sz="quarter" idx="16"/>
          </p:nvPr>
        </p:nvSpPr>
        <p:spPr>
          <a:xfrm>
            <a:off x="6156000" y="3429000"/>
            <a:ext cx="4880300" cy="1152525"/>
          </a:xfrm>
          <a:solidFill>
            <a:schemeClr val="bg2">
              <a:lumMod val="90000"/>
              <a:lumOff val="10000"/>
            </a:schemeClr>
          </a:solidFill>
        </p:spPr>
        <p:txBody>
          <a:bodyPr>
            <a:normAutofit/>
          </a:bodyPr>
          <a:lstStyle/>
          <a:p>
            <a:pPr algn="ctr"/>
            <a:r>
              <a:rPr lang="en-US" sz="5400" b="1">
                <a:solidFill>
                  <a:schemeClr val="accent1">
                    <a:lumMod val="60000"/>
                    <a:lumOff val="40000"/>
                  </a:schemeClr>
                </a:solidFill>
                <a:effectLst>
                  <a:outerShdw blurRad="50800" dist="38100" dir="2700000" algn="tl" rotWithShape="0">
                    <a:schemeClr val="bg1">
                      <a:alpha val="86946"/>
                    </a:schemeClr>
                  </a:outerShdw>
                </a:effectLst>
                <a:latin typeface="Athelas" panose="02000503000000020003" pitchFamily="2" charset="77"/>
              </a:rPr>
              <a:t>Casting Seed</a:t>
            </a:r>
          </a:p>
        </p:txBody>
      </p:sp>
      <p:sp>
        <p:nvSpPr>
          <p:cNvPr id="9" name="Rectangle 8">
            <a:extLst>
              <a:ext uri="{FF2B5EF4-FFF2-40B4-BE49-F238E27FC236}">
                <a16:creationId xmlns:a16="http://schemas.microsoft.com/office/drawing/2014/main" id="{13738AE5-4EFA-0E43-A3D3-59F821B316A1}"/>
              </a:ext>
            </a:extLst>
          </p:cNvPr>
          <p:cNvSpPr/>
          <p:nvPr/>
        </p:nvSpPr>
        <p:spPr>
          <a:xfrm>
            <a:off x="-51590" y="5232303"/>
            <a:ext cx="12192000"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636363">
                    <a:lumMod val="60000"/>
                    <a:lumOff val="40000"/>
                  </a:srgbClr>
                </a:solidFill>
                <a:effectLst>
                  <a:outerShdw blurRad="50800" dist="38100" dir="2700000" algn="tl" rotWithShape="0">
                    <a:srgbClr val="00C6BB">
                      <a:lumMod val="60000"/>
                      <a:lumOff val="40000"/>
                      <a:alpha val="40000"/>
                    </a:srgbClr>
                  </a:outerShdw>
                </a:effectLst>
                <a:uLnTx/>
                <a:uFillTx/>
                <a:latin typeface="Apple Chancery" panose="03020702040506060504" pitchFamily="66" charset="-79"/>
                <a:ea typeface="+mn-ea"/>
                <a:cs typeface="Apple Chancery" panose="03020702040506060504" pitchFamily="66" charset="-79"/>
              </a:rPr>
              <a:t>The Church That Pleases God</a:t>
            </a:r>
          </a:p>
        </p:txBody>
      </p:sp>
      <p:sp>
        <p:nvSpPr>
          <p:cNvPr id="5" name="Rectangle 4">
            <a:extLst>
              <a:ext uri="{FF2B5EF4-FFF2-40B4-BE49-F238E27FC236}">
                <a16:creationId xmlns:a16="http://schemas.microsoft.com/office/drawing/2014/main" id="{717D9E79-E996-704B-9BBD-28FF7E5B3A5B}"/>
              </a:ext>
            </a:extLst>
          </p:cNvPr>
          <p:cNvSpPr/>
          <p:nvPr/>
        </p:nvSpPr>
        <p:spPr>
          <a:xfrm>
            <a:off x="0" y="0"/>
            <a:ext cx="12192000" cy="6858000"/>
          </a:xfrm>
          <a:prstGeom prst="rect">
            <a:avLst/>
          </a:prstGeom>
          <a:solidFill>
            <a:schemeClr val="tx2">
              <a:lumMod val="75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4EBD06-E775-5E45-B2FD-24449CF4EFE8}"/>
              </a:ext>
            </a:extLst>
          </p:cNvPr>
          <p:cNvSpPr/>
          <p:nvPr/>
        </p:nvSpPr>
        <p:spPr>
          <a:xfrm>
            <a:off x="968655" y="1166842"/>
            <a:ext cx="10254689" cy="4524315"/>
          </a:xfrm>
          <a:prstGeom prst="rect">
            <a:avLst/>
          </a:prstGeom>
          <a:solidFill>
            <a:srgbClr val="E7E6E6">
              <a:lumMod val="10000"/>
              <a:alpha val="43872"/>
            </a:srgbClr>
          </a:solidFill>
        </p:spPr>
        <p:txBody>
          <a:bodyPr wrap="square">
            <a:spAutoFit/>
          </a:bodyPr>
          <a:lstStyle/>
          <a:p>
            <a:pPr lvl="0" defTabSz="914400">
              <a:spcBef>
                <a:spcPts val="2400"/>
              </a:spcBef>
              <a:defRPr/>
            </a:pPr>
            <a:r>
              <a:rPr lang="en-US" sz="4800" kern="0">
                <a:solidFill>
                  <a:prstClr val="white"/>
                </a:solidFill>
                <a:latin typeface="Arial" panose="020B0604020202020204" pitchFamily="34" charset="0"/>
                <a:ea typeface="Times New Roman" panose="02020603050405020304" pitchFamily="18" charset="0"/>
                <a:cs typeface="Arial" panose="020B0604020202020204" pitchFamily="34" charset="0"/>
              </a:rPr>
              <a:t>'Now you shall eat it in this manner: with your loins girded, your sandals on your feet, and your staff in your hand; and you shall eat it in haste-- it is the LORD'S Passover. (Exodus 12:11)</a:t>
            </a:r>
          </a:p>
        </p:txBody>
      </p:sp>
    </p:spTree>
    <p:extLst>
      <p:ext uri="{BB962C8B-B14F-4D97-AF65-F5344CB8AC3E}">
        <p14:creationId xmlns:p14="http://schemas.microsoft.com/office/powerpoint/2010/main" val="3566102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1BF-8DAA-3344-9AA2-A9B9EC3B7050}"/>
              </a:ext>
            </a:extLst>
          </p:cNvPr>
          <p:cNvSpPr>
            <a:spLocks noGrp="1"/>
          </p:cNvSpPr>
          <p:nvPr>
            <p:ph type="title"/>
          </p:nvPr>
        </p:nvSpPr>
        <p:spPr>
          <a:xfrm>
            <a:off x="1357089" y="2435957"/>
            <a:ext cx="4382521" cy="993043"/>
          </a:xfrm>
        </p:spPr>
        <p:txBody>
          <a:bodyPr/>
          <a:lstStyle/>
          <a:p>
            <a:pPr algn="ctr"/>
            <a:r>
              <a:rPr lang="en-US" sz="5400" b="0">
                <a:solidFill>
                  <a:schemeClr val="bg1"/>
                </a:solidFill>
                <a:latin typeface="Athelas" panose="02000503000000020003" pitchFamily="2" charset="77"/>
              </a:rPr>
              <a:t>Trusting God</a:t>
            </a:r>
          </a:p>
        </p:txBody>
      </p:sp>
      <p:sp>
        <p:nvSpPr>
          <p:cNvPr id="7" name="Title 1">
            <a:extLst>
              <a:ext uri="{FF2B5EF4-FFF2-40B4-BE49-F238E27FC236}">
                <a16:creationId xmlns:a16="http://schemas.microsoft.com/office/drawing/2014/main" id="{EE393102-FA65-F74E-BB8F-C7959D55D876}"/>
              </a:ext>
            </a:extLst>
          </p:cNvPr>
          <p:cNvSpPr>
            <a:spLocks noGrp="1"/>
          </p:cNvSpPr>
          <p:nvPr>
            <p:ph type="body" sz="quarter" idx="16"/>
          </p:nvPr>
        </p:nvSpPr>
        <p:spPr>
          <a:xfrm>
            <a:off x="6156000" y="3429000"/>
            <a:ext cx="4880300" cy="1152525"/>
          </a:xfrm>
          <a:solidFill>
            <a:schemeClr val="bg2">
              <a:lumMod val="90000"/>
              <a:lumOff val="10000"/>
            </a:schemeClr>
          </a:solidFill>
        </p:spPr>
        <p:txBody>
          <a:bodyPr>
            <a:normAutofit/>
          </a:bodyPr>
          <a:lstStyle/>
          <a:p>
            <a:pPr algn="ctr"/>
            <a:r>
              <a:rPr lang="en-US" sz="5400" b="1">
                <a:solidFill>
                  <a:schemeClr val="accent1">
                    <a:lumMod val="60000"/>
                    <a:lumOff val="40000"/>
                  </a:schemeClr>
                </a:solidFill>
                <a:effectLst>
                  <a:outerShdw blurRad="50800" dist="38100" dir="2700000" algn="tl" rotWithShape="0">
                    <a:schemeClr val="bg1">
                      <a:alpha val="86946"/>
                    </a:schemeClr>
                  </a:outerShdw>
                </a:effectLst>
                <a:latin typeface="Athelas" panose="02000503000000020003" pitchFamily="2" charset="77"/>
              </a:rPr>
              <a:t>Casting Seed</a:t>
            </a:r>
          </a:p>
        </p:txBody>
      </p:sp>
      <p:sp>
        <p:nvSpPr>
          <p:cNvPr id="9" name="Rectangle 8">
            <a:extLst>
              <a:ext uri="{FF2B5EF4-FFF2-40B4-BE49-F238E27FC236}">
                <a16:creationId xmlns:a16="http://schemas.microsoft.com/office/drawing/2014/main" id="{13738AE5-4EFA-0E43-A3D3-59F821B316A1}"/>
              </a:ext>
            </a:extLst>
          </p:cNvPr>
          <p:cNvSpPr/>
          <p:nvPr/>
        </p:nvSpPr>
        <p:spPr>
          <a:xfrm>
            <a:off x="-51590" y="5232303"/>
            <a:ext cx="12192000"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636363">
                    <a:lumMod val="60000"/>
                    <a:lumOff val="40000"/>
                  </a:srgbClr>
                </a:solidFill>
                <a:effectLst>
                  <a:outerShdw blurRad="50800" dist="38100" dir="2700000" algn="tl" rotWithShape="0">
                    <a:srgbClr val="00C6BB">
                      <a:lumMod val="60000"/>
                      <a:lumOff val="40000"/>
                      <a:alpha val="40000"/>
                    </a:srgbClr>
                  </a:outerShdw>
                </a:effectLst>
                <a:uLnTx/>
                <a:uFillTx/>
                <a:latin typeface="Apple Chancery" panose="03020702040506060504" pitchFamily="66" charset="-79"/>
                <a:ea typeface="+mn-ea"/>
                <a:cs typeface="Apple Chancery" panose="03020702040506060504" pitchFamily="66" charset="-79"/>
              </a:rPr>
              <a:t>The Church That Pleases God</a:t>
            </a:r>
          </a:p>
        </p:txBody>
      </p:sp>
      <p:sp>
        <p:nvSpPr>
          <p:cNvPr id="5" name="Rectangle 4">
            <a:extLst>
              <a:ext uri="{FF2B5EF4-FFF2-40B4-BE49-F238E27FC236}">
                <a16:creationId xmlns:a16="http://schemas.microsoft.com/office/drawing/2014/main" id="{717D9E79-E996-704B-9BBD-28FF7E5B3A5B}"/>
              </a:ext>
            </a:extLst>
          </p:cNvPr>
          <p:cNvSpPr/>
          <p:nvPr/>
        </p:nvSpPr>
        <p:spPr>
          <a:xfrm>
            <a:off x="0" y="0"/>
            <a:ext cx="12192000" cy="6858000"/>
          </a:xfrm>
          <a:prstGeom prst="rect">
            <a:avLst/>
          </a:prstGeom>
          <a:solidFill>
            <a:schemeClr val="tx2">
              <a:lumMod val="75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a:effectLst>
                  <a:outerShdw blurRad="50800" dist="38100" dir="2700000" algn="tl" rotWithShape="0">
                    <a:prstClr val="black">
                      <a:alpha val="40000"/>
                    </a:prstClr>
                  </a:outerShdw>
                </a:effectLst>
              </a:rPr>
              <a:t>'Your lamb shall be an unblemished male a year old”</a:t>
            </a:r>
          </a:p>
        </p:txBody>
      </p:sp>
      <p:sp>
        <p:nvSpPr>
          <p:cNvPr id="10" name="Rectangle 9">
            <a:extLst>
              <a:ext uri="{FF2B5EF4-FFF2-40B4-BE49-F238E27FC236}">
                <a16:creationId xmlns:a16="http://schemas.microsoft.com/office/drawing/2014/main" id="{F2417083-EB84-D346-89D9-7C81D37EC89D}"/>
              </a:ext>
            </a:extLst>
          </p:cNvPr>
          <p:cNvSpPr/>
          <p:nvPr/>
        </p:nvSpPr>
        <p:spPr>
          <a:xfrm>
            <a:off x="231013" y="566919"/>
            <a:ext cx="11253232" cy="923330"/>
          </a:xfrm>
          <a:prstGeom prst="rect">
            <a:avLst/>
          </a:prstGeom>
          <a:solidFill>
            <a:srgbClr val="E7E6E6">
              <a:lumMod val="10000"/>
              <a:alpha val="43872"/>
            </a:srgbClr>
          </a:solidFill>
        </p:spPr>
        <p:txBody>
          <a:bodyPr wrap="square">
            <a:spAutoFit/>
          </a:bodyPr>
          <a:lstStyle/>
          <a:p>
            <a:pPr marL="342900" marR="0" lvl="0" indent="-342900" defTabSz="914400" eaLnBrk="1" fontAlgn="auto" latinLnBrk="0" hangingPunct="1">
              <a:lnSpc>
                <a:spcPct val="100000"/>
              </a:lnSpc>
              <a:spcBef>
                <a:spcPts val="2400"/>
              </a:spcBef>
              <a:spcAft>
                <a:spcPts val="0"/>
              </a:spcAft>
              <a:buClrTx/>
              <a:buSzTx/>
              <a:buFont typeface="+mj-lt"/>
              <a:buAutoNum type="arabicPeriod"/>
              <a:tabLst/>
              <a:defRPr/>
            </a:pPr>
            <a:r>
              <a:rPr lang="en-US" sz="5400" b="1" kern="0">
                <a:solidFill>
                  <a:prstClr val="white"/>
                </a:solidFill>
                <a:latin typeface="Times New Roman" panose="02020603050405020304" pitchFamily="18" charset="0"/>
                <a:ea typeface="Times New Roman" panose="02020603050405020304" pitchFamily="18" charset="0"/>
              </a:rPr>
              <a:t> The Passover Lamb was </a:t>
            </a:r>
            <a:r>
              <a:rPr lang="en-US" sz="5400" b="1" u="sng" kern="0">
                <a:solidFill>
                  <a:prstClr val="white"/>
                </a:solidFill>
                <a:latin typeface="Times New Roman" panose="02020603050405020304" pitchFamily="18" charset="0"/>
                <a:ea typeface="Times New Roman" panose="02020603050405020304" pitchFamily="18" charset="0"/>
              </a:rPr>
              <a:t>Perfect</a:t>
            </a:r>
            <a:endParaRPr kumimoji="0" lang="en-US" sz="5400" b="0" i="0" u="sng" strike="noStrike" kern="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41584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1BF-8DAA-3344-9AA2-A9B9EC3B7050}"/>
              </a:ext>
            </a:extLst>
          </p:cNvPr>
          <p:cNvSpPr>
            <a:spLocks noGrp="1"/>
          </p:cNvSpPr>
          <p:nvPr>
            <p:ph type="title"/>
          </p:nvPr>
        </p:nvSpPr>
        <p:spPr>
          <a:xfrm>
            <a:off x="1357089" y="2435957"/>
            <a:ext cx="4382521" cy="993043"/>
          </a:xfrm>
        </p:spPr>
        <p:txBody>
          <a:bodyPr/>
          <a:lstStyle/>
          <a:p>
            <a:pPr algn="ctr"/>
            <a:r>
              <a:rPr lang="en-US" sz="5400" b="0">
                <a:solidFill>
                  <a:schemeClr val="bg1"/>
                </a:solidFill>
                <a:latin typeface="Athelas" panose="02000503000000020003" pitchFamily="2" charset="77"/>
              </a:rPr>
              <a:t>Trusting God</a:t>
            </a:r>
          </a:p>
        </p:txBody>
      </p:sp>
      <p:sp>
        <p:nvSpPr>
          <p:cNvPr id="7" name="Title 1">
            <a:extLst>
              <a:ext uri="{FF2B5EF4-FFF2-40B4-BE49-F238E27FC236}">
                <a16:creationId xmlns:a16="http://schemas.microsoft.com/office/drawing/2014/main" id="{EE393102-FA65-F74E-BB8F-C7959D55D876}"/>
              </a:ext>
            </a:extLst>
          </p:cNvPr>
          <p:cNvSpPr>
            <a:spLocks noGrp="1"/>
          </p:cNvSpPr>
          <p:nvPr>
            <p:ph type="body" sz="quarter" idx="16"/>
          </p:nvPr>
        </p:nvSpPr>
        <p:spPr>
          <a:xfrm>
            <a:off x="6156000" y="3429000"/>
            <a:ext cx="4880300" cy="1152525"/>
          </a:xfrm>
          <a:solidFill>
            <a:schemeClr val="bg2">
              <a:lumMod val="90000"/>
              <a:lumOff val="10000"/>
            </a:schemeClr>
          </a:solidFill>
        </p:spPr>
        <p:txBody>
          <a:bodyPr>
            <a:normAutofit/>
          </a:bodyPr>
          <a:lstStyle/>
          <a:p>
            <a:pPr algn="ctr"/>
            <a:r>
              <a:rPr lang="en-US" sz="5400" b="1">
                <a:solidFill>
                  <a:schemeClr val="accent1">
                    <a:lumMod val="60000"/>
                    <a:lumOff val="40000"/>
                  </a:schemeClr>
                </a:solidFill>
                <a:effectLst>
                  <a:outerShdw blurRad="50800" dist="38100" dir="2700000" algn="tl" rotWithShape="0">
                    <a:schemeClr val="bg1">
                      <a:alpha val="86946"/>
                    </a:schemeClr>
                  </a:outerShdw>
                </a:effectLst>
                <a:latin typeface="Athelas" panose="02000503000000020003" pitchFamily="2" charset="77"/>
              </a:rPr>
              <a:t>Casting Seed</a:t>
            </a:r>
          </a:p>
        </p:txBody>
      </p:sp>
      <p:sp>
        <p:nvSpPr>
          <p:cNvPr id="9" name="Rectangle 8">
            <a:extLst>
              <a:ext uri="{FF2B5EF4-FFF2-40B4-BE49-F238E27FC236}">
                <a16:creationId xmlns:a16="http://schemas.microsoft.com/office/drawing/2014/main" id="{13738AE5-4EFA-0E43-A3D3-59F821B316A1}"/>
              </a:ext>
            </a:extLst>
          </p:cNvPr>
          <p:cNvSpPr/>
          <p:nvPr/>
        </p:nvSpPr>
        <p:spPr>
          <a:xfrm>
            <a:off x="-51590" y="5232303"/>
            <a:ext cx="12192000"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636363">
                    <a:lumMod val="60000"/>
                    <a:lumOff val="40000"/>
                  </a:srgbClr>
                </a:solidFill>
                <a:effectLst>
                  <a:outerShdw blurRad="50800" dist="38100" dir="2700000" algn="tl" rotWithShape="0">
                    <a:srgbClr val="00C6BB">
                      <a:lumMod val="60000"/>
                      <a:lumOff val="40000"/>
                      <a:alpha val="40000"/>
                    </a:srgbClr>
                  </a:outerShdw>
                </a:effectLst>
                <a:uLnTx/>
                <a:uFillTx/>
                <a:latin typeface="Apple Chancery" panose="03020702040506060504" pitchFamily="66" charset="-79"/>
                <a:ea typeface="+mn-ea"/>
                <a:cs typeface="Apple Chancery" panose="03020702040506060504" pitchFamily="66" charset="-79"/>
              </a:rPr>
              <a:t>The Church That Pleases God</a:t>
            </a:r>
          </a:p>
        </p:txBody>
      </p:sp>
      <p:sp>
        <p:nvSpPr>
          <p:cNvPr id="5" name="Rectangle 4">
            <a:extLst>
              <a:ext uri="{FF2B5EF4-FFF2-40B4-BE49-F238E27FC236}">
                <a16:creationId xmlns:a16="http://schemas.microsoft.com/office/drawing/2014/main" id="{717D9E79-E996-704B-9BBD-28FF7E5B3A5B}"/>
              </a:ext>
            </a:extLst>
          </p:cNvPr>
          <p:cNvSpPr/>
          <p:nvPr/>
        </p:nvSpPr>
        <p:spPr>
          <a:xfrm>
            <a:off x="0" y="0"/>
            <a:ext cx="12192000" cy="6858000"/>
          </a:xfrm>
          <a:prstGeom prst="rect">
            <a:avLst/>
          </a:prstGeom>
          <a:solidFill>
            <a:schemeClr val="tx2">
              <a:lumMod val="75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a:effectLst>
                  <a:outerShdw blurRad="50800" dist="38100" dir="2700000" algn="tl" rotWithShape="0">
                    <a:prstClr val="black">
                      <a:alpha val="40000"/>
                    </a:prstClr>
                  </a:outerShdw>
                </a:effectLst>
              </a:rPr>
              <a:t>... “you may take it from the sheep or from the goats. 'You shall keep it until the fourteenth day of the same month”</a:t>
            </a:r>
          </a:p>
        </p:txBody>
      </p:sp>
      <p:sp>
        <p:nvSpPr>
          <p:cNvPr id="10" name="Rectangle 9">
            <a:extLst>
              <a:ext uri="{FF2B5EF4-FFF2-40B4-BE49-F238E27FC236}">
                <a16:creationId xmlns:a16="http://schemas.microsoft.com/office/drawing/2014/main" id="{F2417083-EB84-D346-89D9-7C81D37EC89D}"/>
              </a:ext>
            </a:extLst>
          </p:cNvPr>
          <p:cNvSpPr/>
          <p:nvPr/>
        </p:nvSpPr>
        <p:spPr>
          <a:xfrm>
            <a:off x="231013" y="566919"/>
            <a:ext cx="11253232" cy="923330"/>
          </a:xfrm>
          <a:prstGeom prst="rect">
            <a:avLst/>
          </a:prstGeom>
          <a:solidFill>
            <a:srgbClr val="E7E6E6">
              <a:lumMod val="10000"/>
              <a:alpha val="43872"/>
            </a:srgbClr>
          </a:solidFill>
        </p:spPr>
        <p:txBody>
          <a:bodyPr wrap="square">
            <a:spAutoFit/>
          </a:bodyPr>
          <a:lstStyle/>
          <a:p>
            <a:pPr marR="0" lvl="0" defTabSz="914400" eaLnBrk="1" fontAlgn="auto" latinLnBrk="0" hangingPunct="1">
              <a:lnSpc>
                <a:spcPct val="100000"/>
              </a:lnSpc>
              <a:spcBef>
                <a:spcPts val="2400"/>
              </a:spcBef>
              <a:spcAft>
                <a:spcPts val="0"/>
              </a:spcAft>
              <a:buClrTx/>
              <a:buSzTx/>
              <a:tabLst/>
              <a:defRPr/>
            </a:pPr>
            <a:r>
              <a:rPr lang="en-US" sz="5400" b="1" kern="0">
                <a:solidFill>
                  <a:prstClr val="white"/>
                </a:solidFill>
                <a:latin typeface="Times New Roman" panose="02020603050405020304" pitchFamily="18" charset="0"/>
                <a:ea typeface="Times New Roman" panose="02020603050405020304" pitchFamily="18" charset="0"/>
              </a:rPr>
              <a:t>2. The Passover Lamb was </a:t>
            </a:r>
            <a:r>
              <a:rPr lang="en-US" sz="5400" b="1" u="sng" kern="0">
                <a:solidFill>
                  <a:prstClr val="white"/>
                </a:solidFill>
                <a:latin typeface="Times New Roman" panose="02020603050405020304" pitchFamily="18" charset="0"/>
                <a:ea typeface="Times New Roman" panose="02020603050405020304" pitchFamily="18" charset="0"/>
              </a:rPr>
              <a:t>Proven</a:t>
            </a:r>
            <a:endParaRPr kumimoji="0" lang="en-US" sz="5400" b="0" i="0" u="sng" strike="noStrike" kern="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71989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D1BF-8DAA-3344-9AA2-A9B9EC3B7050}"/>
              </a:ext>
            </a:extLst>
          </p:cNvPr>
          <p:cNvSpPr>
            <a:spLocks noGrp="1"/>
          </p:cNvSpPr>
          <p:nvPr>
            <p:ph type="title"/>
          </p:nvPr>
        </p:nvSpPr>
        <p:spPr>
          <a:xfrm>
            <a:off x="1357089" y="2435957"/>
            <a:ext cx="4382521" cy="993043"/>
          </a:xfrm>
        </p:spPr>
        <p:txBody>
          <a:bodyPr/>
          <a:lstStyle/>
          <a:p>
            <a:pPr algn="ctr"/>
            <a:r>
              <a:rPr lang="en-US" sz="5400" b="0">
                <a:solidFill>
                  <a:schemeClr val="bg1"/>
                </a:solidFill>
                <a:latin typeface="Athelas" panose="02000503000000020003" pitchFamily="2" charset="77"/>
              </a:rPr>
              <a:t>Trusting God</a:t>
            </a:r>
          </a:p>
        </p:txBody>
      </p:sp>
      <p:sp>
        <p:nvSpPr>
          <p:cNvPr id="7" name="Title 1">
            <a:extLst>
              <a:ext uri="{FF2B5EF4-FFF2-40B4-BE49-F238E27FC236}">
                <a16:creationId xmlns:a16="http://schemas.microsoft.com/office/drawing/2014/main" id="{EE393102-FA65-F74E-BB8F-C7959D55D876}"/>
              </a:ext>
            </a:extLst>
          </p:cNvPr>
          <p:cNvSpPr>
            <a:spLocks noGrp="1"/>
          </p:cNvSpPr>
          <p:nvPr>
            <p:ph type="body" sz="quarter" idx="16"/>
          </p:nvPr>
        </p:nvSpPr>
        <p:spPr>
          <a:xfrm>
            <a:off x="6156000" y="3429000"/>
            <a:ext cx="4880300" cy="1152525"/>
          </a:xfrm>
          <a:solidFill>
            <a:schemeClr val="bg2">
              <a:lumMod val="90000"/>
              <a:lumOff val="10000"/>
            </a:schemeClr>
          </a:solidFill>
        </p:spPr>
        <p:txBody>
          <a:bodyPr>
            <a:normAutofit/>
          </a:bodyPr>
          <a:lstStyle/>
          <a:p>
            <a:pPr algn="ctr"/>
            <a:r>
              <a:rPr lang="en-US" sz="5400" b="1">
                <a:solidFill>
                  <a:schemeClr val="accent1">
                    <a:lumMod val="60000"/>
                    <a:lumOff val="40000"/>
                  </a:schemeClr>
                </a:solidFill>
                <a:effectLst>
                  <a:outerShdw blurRad="50800" dist="38100" dir="2700000" algn="tl" rotWithShape="0">
                    <a:schemeClr val="bg1">
                      <a:alpha val="86946"/>
                    </a:schemeClr>
                  </a:outerShdw>
                </a:effectLst>
                <a:latin typeface="Athelas" panose="02000503000000020003" pitchFamily="2" charset="77"/>
              </a:rPr>
              <a:t>Casting Seed</a:t>
            </a:r>
          </a:p>
        </p:txBody>
      </p:sp>
      <p:sp>
        <p:nvSpPr>
          <p:cNvPr id="9" name="Rectangle 8">
            <a:extLst>
              <a:ext uri="{FF2B5EF4-FFF2-40B4-BE49-F238E27FC236}">
                <a16:creationId xmlns:a16="http://schemas.microsoft.com/office/drawing/2014/main" id="{13738AE5-4EFA-0E43-A3D3-59F821B316A1}"/>
              </a:ext>
            </a:extLst>
          </p:cNvPr>
          <p:cNvSpPr/>
          <p:nvPr/>
        </p:nvSpPr>
        <p:spPr>
          <a:xfrm>
            <a:off x="-51590" y="5232303"/>
            <a:ext cx="12192000"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0"/>
                <a:solidFill>
                  <a:srgbClr val="636363">
                    <a:lumMod val="60000"/>
                    <a:lumOff val="40000"/>
                  </a:srgbClr>
                </a:solidFill>
                <a:effectLst>
                  <a:outerShdw blurRad="50800" dist="38100" dir="2700000" algn="tl" rotWithShape="0">
                    <a:srgbClr val="00C6BB">
                      <a:lumMod val="60000"/>
                      <a:lumOff val="40000"/>
                      <a:alpha val="40000"/>
                    </a:srgbClr>
                  </a:outerShdw>
                </a:effectLst>
                <a:uLnTx/>
                <a:uFillTx/>
                <a:latin typeface="Apple Chancery" panose="03020702040506060504" pitchFamily="66" charset="-79"/>
                <a:ea typeface="+mn-ea"/>
                <a:cs typeface="Apple Chancery" panose="03020702040506060504" pitchFamily="66" charset="-79"/>
              </a:rPr>
              <a:t>The Church That Pleases God</a:t>
            </a:r>
          </a:p>
        </p:txBody>
      </p:sp>
      <p:sp>
        <p:nvSpPr>
          <p:cNvPr id="5" name="Rectangle 4">
            <a:extLst>
              <a:ext uri="{FF2B5EF4-FFF2-40B4-BE49-F238E27FC236}">
                <a16:creationId xmlns:a16="http://schemas.microsoft.com/office/drawing/2014/main" id="{717D9E79-E996-704B-9BBD-28FF7E5B3A5B}"/>
              </a:ext>
            </a:extLst>
          </p:cNvPr>
          <p:cNvSpPr/>
          <p:nvPr/>
        </p:nvSpPr>
        <p:spPr>
          <a:xfrm>
            <a:off x="0" y="0"/>
            <a:ext cx="12192000" cy="6858000"/>
          </a:xfrm>
          <a:prstGeom prst="rect">
            <a:avLst/>
          </a:prstGeom>
          <a:solidFill>
            <a:schemeClr val="tx2">
              <a:lumMod val="75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i="1">
              <a:effectLst>
                <a:outerShdw blurRad="50800" dist="38100" dir="2700000" algn="tl" rotWithShape="0">
                  <a:prstClr val="black">
                    <a:alpha val="40000"/>
                  </a:prstClr>
                </a:outerShdw>
              </a:effectLst>
            </a:endParaRPr>
          </a:p>
          <a:p>
            <a:pPr algn="ctr"/>
            <a:endParaRPr lang="en-US" sz="4800" b="1" i="1">
              <a:effectLst>
                <a:outerShdw blurRad="50800" dist="38100" dir="2700000" algn="tl" rotWithShape="0">
                  <a:prstClr val="black">
                    <a:alpha val="40000"/>
                  </a:prstClr>
                </a:outerShdw>
              </a:effectLst>
            </a:endParaRPr>
          </a:p>
          <a:p>
            <a:pPr algn="ctr"/>
            <a:r>
              <a:rPr lang="en-US" sz="4800" b="1" i="1">
                <a:effectLst>
                  <a:outerShdw blurRad="50800" dist="38100" dir="2700000" algn="tl" rotWithShape="0">
                    <a:prstClr val="black">
                      <a:alpha val="40000"/>
                    </a:prstClr>
                  </a:outerShdw>
                </a:effectLst>
              </a:rPr>
              <a:t>For Christ our Passover also has been sacrificed. Therefore, let us celebrate the feast, not with old leaven, nor with the leaven of malice and wickedness, but with the unleavened bread of sincerity and truth. (1 Cor. 5:7-8)</a:t>
            </a:r>
          </a:p>
        </p:txBody>
      </p:sp>
      <p:sp>
        <p:nvSpPr>
          <p:cNvPr id="10" name="Rectangle 9">
            <a:extLst>
              <a:ext uri="{FF2B5EF4-FFF2-40B4-BE49-F238E27FC236}">
                <a16:creationId xmlns:a16="http://schemas.microsoft.com/office/drawing/2014/main" id="{F2417083-EB84-D346-89D9-7C81D37EC89D}"/>
              </a:ext>
            </a:extLst>
          </p:cNvPr>
          <p:cNvSpPr/>
          <p:nvPr/>
        </p:nvSpPr>
        <p:spPr>
          <a:xfrm>
            <a:off x="231013" y="566919"/>
            <a:ext cx="11253232" cy="923330"/>
          </a:xfrm>
          <a:prstGeom prst="rect">
            <a:avLst/>
          </a:prstGeom>
          <a:solidFill>
            <a:srgbClr val="E7E6E6">
              <a:lumMod val="10000"/>
              <a:alpha val="43872"/>
            </a:srgbClr>
          </a:solidFill>
        </p:spPr>
        <p:txBody>
          <a:bodyPr wrap="square">
            <a:spAutoFit/>
          </a:bodyPr>
          <a:lstStyle/>
          <a:p>
            <a:pPr marR="0" lvl="0" defTabSz="914400" eaLnBrk="1" fontAlgn="auto" latinLnBrk="0" hangingPunct="1">
              <a:lnSpc>
                <a:spcPct val="100000"/>
              </a:lnSpc>
              <a:spcBef>
                <a:spcPts val="2400"/>
              </a:spcBef>
              <a:spcAft>
                <a:spcPts val="0"/>
              </a:spcAft>
              <a:buClrTx/>
              <a:buSzTx/>
              <a:tabLst/>
              <a:defRPr/>
            </a:pPr>
            <a:r>
              <a:rPr lang="en-US" sz="5400" b="1" kern="0">
                <a:solidFill>
                  <a:prstClr val="white"/>
                </a:solidFill>
                <a:latin typeface="Times New Roman" panose="02020603050405020304" pitchFamily="18" charset="0"/>
                <a:ea typeface="Times New Roman" panose="02020603050405020304" pitchFamily="18" charset="0"/>
              </a:rPr>
              <a:t>3.  The Passover Lamb </a:t>
            </a:r>
            <a:r>
              <a:rPr lang="en-US" sz="5400" b="1" u="sng" kern="0">
                <a:solidFill>
                  <a:prstClr val="white"/>
                </a:solidFill>
                <a:latin typeface="Times New Roman" panose="02020603050405020304" pitchFamily="18" charset="0"/>
                <a:ea typeface="Times New Roman" panose="02020603050405020304" pitchFamily="18" charset="0"/>
              </a:rPr>
              <a:t>Satisfies</a:t>
            </a:r>
            <a:endParaRPr kumimoji="0" lang="en-US" sz="5400" b="0" i="0" u="sng" strike="noStrike" kern="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654412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Quotable</Template>
  <TotalTime>0</TotalTime>
  <Words>889</Words>
  <Application>Microsoft Macintosh PowerPoint</Application>
  <PresentationFormat>Widescreen</PresentationFormat>
  <Paragraphs>80</Paragraphs>
  <Slides>19</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Apple Chancery</vt:lpstr>
      <vt:lpstr>Arial</vt:lpstr>
      <vt:lpstr>Athelas</vt:lpstr>
      <vt:lpstr>Calibri</vt:lpstr>
      <vt:lpstr>Calibri Light</vt:lpstr>
      <vt:lpstr>Century Gothic</vt:lpstr>
      <vt:lpstr>Times New Roman</vt:lpstr>
      <vt:lpstr>Wingdings 2</vt:lpstr>
      <vt:lpstr>Quotable</vt:lpstr>
      <vt:lpstr>2_Office Theme</vt:lpstr>
      <vt:lpstr>Christ Our Passover Lamb</vt:lpstr>
      <vt:lpstr>Trusting God</vt:lpstr>
      <vt:lpstr>Trusting God</vt:lpstr>
      <vt:lpstr>Trusting God</vt:lpstr>
      <vt:lpstr>Trusting God</vt:lpstr>
      <vt:lpstr>Trusting God</vt:lpstr>
      <vt:lpstr>Trusting God</vt:lpstr>
      <vt:lpstr>Trusting God</vt:lpstr>
      <vt:lpstr>Trusting God</vt:lpstr>
      <vt:lpstr>Trusting God</vt:lpstr>
      <vt:lpstr>Trusting God</vt:lpstr>
      <vt:lpstr>Trusting God</vt:lpstr>
      <vt:lpstr>Trusting God</vt:lpstr>
      <vt:lpstr>Trusting God</vt:lpstr>
      <vt:lpstr>Trusting God</vt:lpstr>
      <vt:lpstr>Trusting God</vt:lpstr>
      <vt:lpstr>Trusting God</vt:lpstr>
      <vt:lpstr>PowerPoint Presentation</vt:lpstr>
      <vt:lpstr>Trusting God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Intimacy With God</dc:title>
  <dc:creator>NATHAN MORTON</dc:creator>
  <cp:lastModifiedBy>NATHAN MORTON</cp:lastModifiedBy>
  <cp:revision>3</cp:revision>
  <dcterms:created xsi:type="dcterms:W3CDTF">2021-11-22T17:08:01Z</dcterms:created>
  <dcterms:modified xsi:type="dcterms:W3CDTF">2022-03-13T18:36:58Z</dcterms:modified>
</cp:coreProperties>
</file>