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51"/>
    <p:restoredTop sz="95872"/>
  </p:normalViewPr>
  <p:slideViewPr>
    <p:cSldViewPr snapToGrid="0" snapToObjects="1">
      <p:cViewPr varScale="1">
        <p:scale>
          <a:sx n="113" d="100"/>
          <a:sy n="113" d="100"/>
        </p:scale>
        <p:origin x="2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E10C7-7BC8-0F4E-99B1-028394D312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9D89DB-F151-8E4F-923D-3D8AA96B43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01600C-8CAE-0E4A-AFE9-98DE48A63B83}"/>
              </a:ext>
            </a:extLst>
          </p:cNvPr>
          <p:cNvSpPr>
            <a:spLocks noGrp="1"/>
          </p:cNvSpPr>
          <p:nvPr>
            <p:ph type="dt" sz="half" idx="10"/>
          </p:nvPr>
        </p:nvSpPr>
        <p:spPr/>
        <p:txBody>
          <a:bodyPr/>
          <a:lstStyle/>
          <a:p>
            <a:fld id="{806B0F34-E86C-6F4B-917B-EF023D6470E3}" type="datetimeFigureOut">
              <a:rPr lang="en-US" smtClean="0"/>
              <a:t>10/4/21</a:t>
            </a:fld>
            <a:endParaRPr lang="en-US"/>
          </a:p>
        </p:txBody>
      </p:sp>
      <p:sp>
        <p:nvSpPr>
          <p:cNvPr id="5" name="Footer Placeholder 4">
            <a:extLst>
              <a:ext uri="{FF2B5EF4-FFF2-40B4-BE49-F238E27FC236}">
                <a16:creationId xmlns:a16="http://schemas.microsoft.com/office/drawing/2014/main" id="{FF827B8B-7B1C-9343-8517-DCD282484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A4F089-CC29-1141-B032-13557CCA02F8}"/>
              </a:ext>
            </a:extLst>
          </p:cNvPr>
          <p:cNvSpPr>
            <a:spLocks noGrp="1"/>
          </p:cNvSpPr>
          <p:nvPr>
            <p:ph type="sldNum" sz="quarter" idx="12"/>
          </p:nvPr>
        </p:nvSpPr>
        <p:spPr/>
        <p:txBody>
          <a:bodyPr/>
          <a:lstStyle/>
          <a:p>
            <a:fld id="{09A92E7E-A3C9-8C41-8420-215BA11DB0AF}" type="slidenum">
              <a:rPr lang="en-US" smtClean="0"/>
              <a:t>‹#›</a:t>
            </a:fld>
            <a:endParaRPr lang="en-US"/>
          </a:p>
        </p:txBody>
      </p:sp>
    </p:spTree>
    <p:extLst>
      <p:ext uri="{BB962C8B-B14F-4D97-AF65-F5344CB8AC3E}">
        <p14:creationId xmlns:p14="http://schemas.microsoft.com/office/powerpoint/2010/main" val="263057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138B3-8817-AA49-8971-31D69B908F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8509B8-8FD3-1C4A-A885-8F8B16CB17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D5F36-EB1F-A449-8D8B-EA0652AEB0EA}"/>
              </a:ext>
            </a:extLst>
          </p:cNvPr>
          <p:cNvSpPr>
            <a:spLocks noGrp="1"/>
          </p:cNvSpPr>
          <p:nvPr>
            <p:ph type="dt" sz="half" idx="10"/>
          </p:nvPr>
        </p:nvSpPr>
        <p:spPr/>
        <p:txBody>
          <a:bodyPr/>
          <a:lstStyle/>
          <a:p>
            <a:fld id="{806B0F34-E86C-6F4B-917B-EF023D6470E3}" type="datetimeFigureOut">
              <a:rPr lang="en-US" smtClean="0"/>
              <a:t>10/4/21</a:t>
            </a:fld>
            <a:endParaRPr lang="en-US"/>
          </a:p>
        </p:txBody>
      </p:sp>
      <p:sp>
        <p:nvSpPr>
          <p:cNvPr id="5" name="Footer Placeholder 4">
            <a:extLst>
              <a:ext uri="{FF2B5EF4-FFF2-40B4-BE49-F238E27FC236}">
                <a16:creationId xmlns:a16="http://schemas.microsoft.com/office/drawing/2014/main" id="{68514592-BCCB-F54A-8638-28066FDF8B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31AB7-0E97-C54B-A2C6-FAD85B76FC0C}"/>
              </a:ext>
            </a:extLst>
          </p:cNvPr>
          <p:cNvSpPr>
            <a:spLocks noGrp="1"/>
          </p:cNvSpPr>
          <p:nvPr>
            <p:ph type="sldNum" sz="quarter" idx="12"/>
          </p:nvPr>
        </p:nvSpPr>
        <p:spPr/>
        <p:txBody>
          <a:bodyPr/>
          <a:lstStyle/>
          <a:p>
            <a:fld id="{09A92E7E-A3C9-8C41-8420-215BA11DB0AF}" type="slidenum">
              <a:rPr lang="en-US" smtClean="0"/>
              <a:t>‹#›</a:t>
            </a:fld>
            <a:endParaRPr lang="en-US"/>
          </a:p>
        </p:txBody>
      </p:sp>
    </p:spTree>
    <p:extLst>
      <p:ext uri="{BB962C8B-B14F-4D97-AF65-F5344CB8AC3E}">
        <p14:creationId xmlns:p14="http://schemas.microsoft.com/office/powerpoint/2010/main" val="163353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9FB958-6C7E-F244-ABA0-892D94CD96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9D73E6-B8BA-AC49-AA69-2177356BC6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2BE7D3-7197-D548-873F-59534DCEC632}"/>
              </a:ext>
            </a:extLst>
          </p:cNvPr>
          <p:cNvSpPr>
            <a:spLocks noGrp="1"/>
          </p:cNvSpPr>
          <p:nvPr>
            <p:ph type="dt" sz="half" idx="10"/>
          </p:nvPr>
        </p:nvSpPr>
        <p:spPr/>
        <p:txBody>
          <a:bodyPr/>
          <a:lstStyle/>
          <a:p>
            <a:fld id="{806B0F34-E86C-6F4B-917B-EF023D6470E3}" type="datetimeFigureOut">
              <a:rPr lang="en-US" smtClean="0"/>
              <a:t>10/4/21</a:t>
            </a:fld>
            <a:endParaRPr lang="en-US"/>
          </a:p>
        </p:txBody>
      </p:sp>
      <p:sp>
        <p:nvSpPr>
          <p:cNvPr id="5" name="Footer Placeholder 4">
            <a:extLst>
              <a:ext uri="{FF2B5EF4-FFF2-40B4-BE49-F238E27FC236}">
                <a16:creationId xmlns:a16="http://schemas.microsoft.com/office/drawing/2014/main" id="{D3FA1E40-D732-A345-B82E-1DED0404DC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DA3B9-B17D-8641-9F0A-03C0BB80DDB0}"/>
              </a:ext>
            </a:extLst>
          </p:cNvPr>
          <p:cNvSpPr>
            <a:spLocks noGrp="1"/>
          </p:cNvSpPr>
          <p:nvPr>
            <p:ph type="sldNum" sz="quarter" idx="12"/>
          </p:nvPr>
        </p:nvSpPr>
        <p:spPr/>
        <p:txBody>
          <a:bodyPr/>
          <a:lstStyle/>
          <a:p>
            <a:fld id="{09A92E7E-A3C9-8C41-8420-215BA11DB0AF}" type="slidenum">
              <a:rPr lang="en-US" smtClean="0"/>
              <a:t>‹#›</a:t>
            </a:fld>
            <a:endParaRPr lang="en-US"/>
          </a:p>
        </p:txBody>
      </p:sp>
    </p:spTree>
    <p:extLst>
      <p:ext uri="{BB962C8B-B14F-4D97-AF65-F5344CB8AC3E}">
        <p14:creationId xmlns:p14="http://schemas.microsoft.com/office/powerpoint/2010/main" val="4219714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FBDE5-E8E1-2B40-8FF6-B57F825575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F4CE2B-AB34-BC4E-91BA-44AB64143F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566BA3-064B-3A4A-BD9C-D966C6123112}"/>
              </a:ext>
            </a:extLst>
          </p:cNvPr>
          <p:cNvSpPr>
            <a:spLocks noGrp="1"/>
          </p:cNvSpPr>
          <p:nvPr>
            <p:ph type="dt" sz="half" idx="10"/>
          </p:nvPr>
        </p:nvSpPr>
        <p:spPr/>
        <p:txBody>
          <a:bodyPr/>
          <a:lstStyle/>
          <a:p>
            <a:fld id="{806B0F34-E86C-6F4B-917B-EF023D6470E3}" type="datetimeFigureOut">
              <a:rPr lang="en-US" smtClean="0"/>
              <a:t>10/4/21</a:t>
            </a:fld>
            <a:endParaRPr lang="en-US"/>
          </a:p>
        </p:txBody>
      </p:sp>
      <p:sp>
        <p:nvSpPr>
          <p:cNvPr id="5" name="Footer Placeholder 4">
            <a:extLst>
              <a:ext uri="{FF2B5EF4-FFF2-40B4-BE49-F238E27FC236}">
                <a16:creationId xmlns:a16="http://schemas.microsoft.com/office/drawing/2014/main" id="{1E2F279A-E4BA-9941-916E-677411F1BF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747EA7-529B-604E-8613-2476CF26570E}"/>
              </a:ext>
            </a:extLst>
          </p:cNvPr>
          <p:cNvSpPr>
            <a:spLocks noGrp="1"/>
          </p:cNvSpPr>
          <p:nvPr>
            <p:ph type="sldNum" sz="quarter" idx="12"/>
          </p:nvPr>
        </p:nvSpPr>
        <p:spPr/>
        <p:txBody>
          <a:bodyPr/>
          <a:lstStyle/>
          <a:p>
            <a:fld id="{09A92E7E-A3C9-8C41-8420-215BA11DB0AF}" type="slidenum">
              <a:rPr lang="en-US" smtClean="0"/>
              <a:t>‹#›</a:t>
            </a:fld>
            <a:endParaRPr lang="en-US"/>
          </a:p>
        </p:txBody>
      </p:sp>
    </p:spTree>
    <p:extLst>
      <p:ext uri="{BB962C8B-B14F-4D97-AF65-F5344CB8AC3E}">
        <p14:creationId xmlns:p14="http://schemas.microsoft.com/office/powerpoint/2010/main" val="259133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72A6A-A7B4-EF4A-9869-C2A87A4814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9234FE-31E6-FC43-8553-229D960DEE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019745-1466-5B41-ACA8-AA1B44E8CAFA}"/>
              </a:ext>
            </a:extLst>
          </p:cNvPr>
          <p:cNvSpPr>
            <a:spLocks noGrp="1"/>
          </p:cNvSpPr>
          <p:nvPr>
            <p:ph type="dt" sz="half" idx="10"/>
          </p:nvPr>
        </p:nvSpPr>
        <p:spPr/>
        <p:txBody>
          <a:bodyPr/>
          <a:lstStyle/>
          <a:p>
            <a:fld id="{806B0F34-E86C-6F4B-917B-EF023D6470E3}" type="datetimeFigureOut">
              <a:rPr lang="en-US" smtClean="0"/>
              <a:t>10/4/21</a:t>
            </a:fld>
            <a:endParaRPr lang="en-US"/>
          </a:p>
        </p:txBody>
      </p:sp>
      <p:sp>
        <p:nvSpPr>
          <p:cNvPr id="5" name="Footer Placeholder 4">
            <a:extLst>
              <a:ext uri="{FF2B5EF4-FFF2-40B4-BE49-F238E27FC236}">
                <a16:creationId xmlns:a16="http://schemas.microsoft.com/office/drawing/2014/main" id="{9A7F051E-91DC-CC45-B6FA-F518892E7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AEDA20-BFF3-6946-BD27-BCCC99513B5A}"/>
              </a:ext>
            </a:extLst>
          </p:cNvPr>
          <p:cNvSpPr>
            <a:spLocks noGrp="1"/>
          </p:cNvSpPr>
          <p:nvPr>
            <p:ph type="sldNum" sz="quarter" idx="12"/>
          </p:nvPr>
        </p:nvSpPr>
        <p:spPr/>
        <p:txBody>
          <a:bodyPr/>
          <a:lstStyle/>
          <a:p>
            <a:fld id="{09A92E7E-A3C9-8C41-8420-215BA11DB0AF}" type="slidenum">
              <a:rPr lang="en-US" smtClean="0"/>
              <a:t>‹#›</a:t>
            </a:fld>
            <a:endParaRPr lang="en-US"/>
          </a:p>
        </p:txBody>
      </p:sp>
    </p:spTree>
    <p:extLst>
      <p:ext uri="{BB962C8B-B14F-4D97-AF65-F5344CB8AC3E}">
        <p14:creationId xmlns:p14="http://schemas.microsoft.com/office/powerpoint/2010/main" val="892912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4333D-C510-7449-B03F-912F88BF84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E98DAD-7B00-4148-9D2B-971D9E2DDA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543E7B-68DB-CB48-8029-7578E92316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6AC2A0-B48D-884D-B462-FCD64DB919AB}"/>
              </a:ext>
            </a:extLst>
          </p:cNvPr>
          <p:cNvSpPr>
            <a:spLocks noGrp="1"/>
          </p:cNvSpPr>
          <p:nvPr>
            <p:ph type="dt" sz="half" idx="10"/>
          </p:nvPr>
        </p:nvSpPr>
        <p:spPr/>
        <p:txBody>
          <a:bodyPr/>
          <a:lstStyle/>
          <a:p>
            <a:fld id="{806B0F34-E86C-6F4B-917B-EF023D6470E3}" type="datetimeFigureOut">
              <a:rPr lang="en-US" smtClean="0"/>
              <a:t>10/4/21</a:t>
            </a:fld>
            <a:endParaRPr lang="en-US"/>
          </a:p>
        </p:txBody>
      </p:sp>
      <p:sp>
        <p:nvSpPr>
          <p:cNvPr id="6" name="Footer Placeholder 5">
            <a:extLst>
              <a:ext uri="{FF2B5EF4-FFF2-40B4-BE49-F238E27FC236}">
                <a16:creationId xmlns:a16="http://schemas.microsoft.com/office/drawing/2014/main" id="{2DD4C24C-7DBD-E045-B8DE-24A551BCAE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A9DF40-6F52-2947-AD70-E7D348090557}"/>
              </a:ext>
            </a:extLst>
          </p:cNvPr>
          <p:cNvSpPr>
            <a:spLocks noGrp="1"/>
          </p:cNvSpPr>
          <p:nvPr>
            <p:ph type="sldNum" sz="quarter" idx="12"/>
          </p:nvPr>
        </p:nvSpPr>
        <p:spPr/>
        <p:txBody>
          <a:bodyPr/>
          <a:lstStyle/>
          <a:p>
            <a:fld id="{09A92E7E-A3C9-8C41-8420-215BA11DB0AF}" type="slidenum">
              <a:rPr lang="en-US" smtClean="0"/>
              <a:t>‹#›</a:t>
            </a:fld>
            <a:endParaRPr lang="en-US"/>
          </a:p>
        </p:txBody>
      </p:sp>
    </p:spTree>
    <p:extLst>
      <p:ext uri="{BB962C8B-B14F-4D97-AF65-F5344CB8AC3E}">
        <p14:creationId xmlns:p14="http://schemas.microsoft.com/office/powerpoint/2010/main" val="39001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FBFE7-9D9A-5D4E-8D9C-7A18E6914B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C49611-6E62-064F-9A20-295B541AF3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EF5D99-9AE4-7E43-A385-0B41B34AA3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3B9F06-8840-E14C-8E19-84057149F6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5D0A67-3CD5-F547-A455-2E8DB23AA7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7AD7F0-5C86-3946-B327-EC6B316B7CB2}"/>
              </a:ext>
            </a:extLst>
          </p:cNvPr>
          <p:cNvSpPr>
            <a:spLocks noGrp="1"/>
          </p:cNvSpPr>
          <p:nvPr>
            <p:ph type="dt" sz="half" idx="10"/>
          </p:nvPr>
        </p:nvSpPr>
        <p:spPr/>
        <p:txBody>
          <a:bodyPr/>
          <a:lstStyle/>
          <a:p>
            <a:fld id="{806B0F34-E86C-6F4B-917B-EF023D6470E3}" type="datetimeFigureOut">
              <a:rPr lang="en-US" smtClean="0"/>
              <a:t>10/4/21</a:t>
            </a:fld>
            <a:endParaRPr lang="en-US"/>
          </a:p>
        </p:txBody>
      </p:sp>
      <p:sp>
        <p:nvSpPr>
          <p:cNvPr id="8" name="Footer Placeholder 7">
            <a:extLst>
              <a:ext uri="{FF2B5EF4-FFF2-40B4-BE49-F238E27FC236}">
                <a16:creationId xmlns:a16="http://schemas.microsoft.com/office/drawing/2014/main" id="{18EFD5C8-9EA2-7C4E-A21F-38941DA3DE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B3C366-A89D-0743-A490-25C796B91A99}"/>
              </a:ext>
            </a:extLst>
          </p:cNvPr>
          <p:cNvSpPr>
            <a:spLocks noGrp="1"/>
          </p:cNvSpPr>
          <p:nvPr>
            <p:ph type="sldNum" sz="quarter" idx="12"/>
          </p:nvPr>
        </p:nvSpPr>
        <p:spPr/>
        <p:txBody>
          <a:bodyPr/>
          <a:lstStyle/>
          <a:p>
            <a:fld id="{09A92E7E-A3C9-8C41-8420-215BA11DB0AF}" type="slidenum">
              <a:rPr lang="en-US" smtClean="0"/>
              <a:t>‹#›</a:t>
            </a:fld>
            <a:endParaRPr lang="en-US"/>
          </a:p>
        </p:txBody>
      </p:sp>
    </p:spTree>
    <p:extLst>
      <p:ext uri="{BB962C8B-B14F-4D97-AF65-F5344CB8AC3E}">
        <p14:creationId xmlns:p14="http://schemas.microsoft.com/office/powerpoint/2010/main" val="7652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31D0C-7346-3F4B-9047-AA045A0D67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6ECCE3-3AB0-F74C-A6E1-FE7DCBA446D8}"/>
              </a:ext>
            </a:extLst>
          </p:cNvPr>
          <p:cNvSpPr>
            <a:spLocks noGrp="1"/>
          </p:cNvSpPr>
          <p:nvPr>
            <p:ph type="dt" sz="half" idx="10"/>
          </p:nvPr>
        </p:nvSpPr>
        <p:spPr/>
        <p:txBody>
          <a:bodyPr/>
          <a:lstStyle/>
          <a:p>
            <a:fld id="{806B0F34-E86C-6F4B-917B-EF023D6470E3}" type="datetimeFigureOut">
              <a:rPr lang="en-US" smtClean="0"/>
              <a:t>10/4/21</a:t>
            </a:fld>
            <a:endParaRPr lang="en-US"/>
          </a:p>
        </p:txBody>
      </p:sp>
      <p:sp>
        <p:nvSpPr>
          <p:cNvPr id="4" name="Footer Placeholder 3">
            <a:extLst>
              <a:ext uri="{FF2B5EF4-FFF2-40B4-BE49-F238E27FC236}">
                <a16:creationId xmlns:a16="http://schemas.microsoft.com/office/drawing/2014/main" id="{4CD126CB-AE67-0443-8C9F-0E209A08C7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186821-B84D-F940-BF4D-5A5157FA2DD5}"/>
              </a:ext>
            </a:extLst>
          </p:cNvPr>
          <p:cNvSpPr>
            <a:spLocks noGrp="1"/>
          </p:cNvSpPr>
          <p:nvPr>
            <p:ph type="sldNum" sz="quarter" idx="12"/>
          </p:nvPr>
        </p:nvSpPr>
        <p:spPr/>
        <p:txBody>
          <a:bodyPr/>
          <a:lstStyle/>
          <a:p>
            <a:fld id="{09A92E7E-A3C9-8C41-8420-215BA11DB0AF}" type="slidenum">
              <a:rPr lang="en-US" smtClean="0"/>
              <a:t>‹#›</a:t>
            </a:fld>
            <a:endParaRPr lang="en-US"/>
          </a:p>
        </p:txBody>
      </p:sp>
    </p:spTree>
    <p:extLst>
      <p:ext uri="{BB962C8B-B14F-4D97-AF65-F5344CB8AC3E}">
        <p14:creationId xmlns:p14="http://schemas.microsoft.com/office/powerpoint/2010/main" val="2986189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9CD98-504A-724F-BCBA-0DF1CE124A45}"/>
              </a:ext>
            </a:extLst>
          </p:cNvPr>
          <p:cNvSpPr>
            <a:spLocks noGrp="1"/>
          </p:cNvSpPr>
          <p:nvPr>
            <p:ph type="dt" sz="half" idx="10"/>
          </p:nvPr>
        </p:nvSpPr>
        <p:spPr/>
        <p:txBody>
          <a:bodyPr/>
          <a:lstStyle/>
          <a:p>
            <a:fld id="{806B0F34-E86C-6F4B-917B-EF023D6470E3}" type="datetimeFigureOut">
              <a:rPr lang="en-US" smtClean="0"/>
              <a:t>10/4/21</a:t>
            </a:fld>
            <a:endParaRPr lang="en-US"/>
          </a:p>
        </p:txBody>
      </p:sp>
      <p:sp>
        <p:nvSpPr>
          <p:cNvPr id="3" name="Footer Placeholder 2">
            <a:extLst>
              <a:ext uri="{FF2B5EF4-FFF2-40B4-BE49-F238E27FC236}">
                <a16:creationId xmlns:a16="http://schemas.microsoft.com/office/drawing/2014/main" id="{46039E1E-D6BF-7948-9F83-FBE08DF3BE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51312A-5167-DD4B-82C1-E54EA26F3F2F}"/>
              </a:ext>
            </a:extLst>
          </p:cNvPr>
          <p:cNvSpPr>
            <a:spLocks noGrp="1"/>
          </p:cNvSpPr>
          <p:nvPr>
            <p:ph type="sldNum" sz="quarter" idx="12"/>
          </p:nvPr>
        </p:nvSpPr>
        <p:spPr/>
        <p:txBody>
          <a:bodyPr/>
          <a:lstStyle/>
          <a:p>
            <a:fld id="{09A92E7E-A3C9-8C41-8420-215BA11DB0AF}" type="slidenum">
              <a:rPr lang="en-US" smtClean="0"/>
              <a:t>‹#›</a:t>
            </a:fld>
            <a:endParaRPr lang="en-US"/>
          </a:p>
        </p:txBody>
      </p:sp>
    </p:spTree>
    <p:extLst>
      <p:ext uri="{BB962C8B-B14F-4D97-AF65-F5344CB8AC3E}">
        <p14:creationId xmlns:p14="http://schemas.microsoft.com/office/powerpoint/2010/main" val="3137090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567F1-5C1E-5C46-BB7E-FE67BBC6CA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3BE686-A934-704D-A1CF-BEBED2A896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4F3477-C8A7-6A47-A404-090BD70B89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E6E87F-0824-7049-9BE5-0A6CED55BC80}"/>
              </a:ext>
            </a:extLst>
          </p:cNvPr>
          <p:cNvSpPr>
            <a:spLocks noGrp="1"/>
          </p:cNvSpPr>
          <p:nvPr>
            <p:ph type="dt" sz="half" idx="10"/>
          </p:nvPr>
        </p:nvSpPr>
        <p:spPr/>
        <p:txBody>
          <a:bodyPr/>
          <a:lstStyle/>
          <a:p>
            <a:fld id="{806B0F34-E86C-6F4B-917B-EF023D6470E3}" type="datetimeFigureOut">
              <a:rPr lang="en-US" smtClean="0"/>
              <a:t>10/4/21</a:t>
            </a:fld>
            <a:endParaRPr lang="en-US"/>
          </a:p>
        </p:txBody>
      </p:sp>
      <p:sp>
        <p:nvSpPr>
          <p:cNvPr id="6" name="Footer Placeholder 5">
            <a:extLst>
              <a:ext uri="{FF2B5EF4-FFF2-40B4-BE49-F238E27FC236}">
                <a16:creationId xmlns:a16="http://schemas.microsoft.com/office/drawing/2014/main" id="{DEB582D5-BD15-9E44-8C30-64E56DB3C9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B5690F-11DD-B742-A3A6-50A1442A1909}"/>
              </a:ext>
            </a:extLst>
          </p:cNvPr>
          <p:cNvSpPr>
            <a:spLocks noGrp="1"/>
          </p:cNvSpPr>
          <p:nvPr>
            <p:ph type="sldNum" sz="quarter" idx="12"/>
          </p:nvPr>
        </p:nvSpPr>
        <p:spPr/>
        <p:txBody>
          <a:bodyPr/>
          <a:lstStyle/>
          <a:p>
            <a:fld id="{09A92E7E-A3C9-8C41-8420-215BA11DB0AF}" type="slidenum">
              <a:rPr lang="en-US" smtClean="0"/>
              <a:t>‹#›</a:t>
            </a:fld>
            <a:endParaRPr lang="en-US"/>
          </a:p>
        </p:txBody>
      </p:sp>
    </p:spTree>
    <p:extLst>
      <p:ext uri="{BB962C8B-B14F-4D97-AF65-F5344CB8AC3E}">
        <p14:creationId xmlns:p14="http://schemas.microsoft.com/office/powerpoint/2010/main" val="1605150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124C1-E79C-9648-9354-71D772CA8A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799F52-4B7C-AF4C-BC38-62D2DE4742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3F2AE9-756C-3345-A269-01573AC119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1E454C-A791-4D48-8462-34D10246E0FF}"/>
              </a:ext>
            </a:extLst>
          </p:cNvPr>
          <p:cNvSpPr>
            <a:spLocks noGrp="1"/>
          </p:cNvSpPr>
          <p:nvPr>
            <p:ph type="dt" sz="half" idx="10"/>
          </p:nvPr>
        </p:nvSpPr>
        <p:spPr/>
        <p:txBody>
          <a:bodyPr/>
          <a:lstStyle/>
          <a:p>
            <a:fld id="{806B0F34-E86C-6F4B-917B-EF023D6470E3}" type="datetimeFigureOut">
              <a:rPr lang="en-US" smtClean="0"/>
              <a:t>10/4/21</a:t>
            </a:fld>
            <a:endParaRPr lang="en-US"/>
          </a:p>
        </p:txBody>
      </p:sp>
      <p:sp>
        <p:nvSpPr>
          <p:cNvPr id="6" name="Footer Placeholder 5">
            <a:extLst>
              <a:ext uri="{FF2B5EF4-FFF2-40B4-BE49-F238E27FC236}">
                <a16:creationId xmlns:a16="http://schemas.microsoft.com/office/drawing/2014/main" id="{7F7217D6-B05B-644C-8949-18C9C4F396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D843D-FC51-8944-A099-CE61438573C9}"/>
              </a:ext>
            </a:extLst>
          </p:cNvPr>
          <p:cNvSpPr>
            <a:spLocks noGrp="1"/>
          </p:cNvSpPr>
          <p:nvPr>
            <p:ph type="sldNum" sz="quarter" idx="12"/>
          </p:nvPr>
        </p:nvSpPr>
        <p:spPr/>
        <p:txBody>
          <a:bodyPr/>
          <a:lstStyle/>
          <a:p>
            <a:fld id="{09A92E7E-A3C9-8C41-8420-215BA11DB0AF}" type="slidenum">
              <a:rPr lang="en-US" smtClean="0"/>
              <a:t>‹#›</a:t>
            </a:fld>
            <a:endParaRPr lang="en-US"/>
          </a:p>
        </p:txBody>
      </p:sp>
    </p:spTree>
    <p:extLst>
      <p:ext uri="{BB962C8B-B14F-4D97-AF65-F5344CB8AC3E}">
        <p14:creationId xmlns:p14="http://schemas.microsoft.com/office/powerpoint/2010/main" val="1692284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DBE37A-CFDE-9748-A8C9-1C8C129959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0AE5F4-4747-A14A-83D4-EE96A0FDD6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029331-F868-E643-AF64-6D56E3626A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B0F34-E86C-6F4B-917B-EF023D6470E3}" type="datetimeFigureOut">
              <a:rPr lang="en-US" smtClean="0"/>
              <a:t>10/4/21</a:t>
            </a:fld>
            <a:endParaRPr lang="en-US"/>
          </a:p>
        </p:txBody>
      </p:sp>
      <p:sp>
        <p:nvSpPr>
          <p:cNvPr id="5" name="Footer Placeholder 4">
            <a:extLst>
              <a:ext uri="{FF2B5EF4-FFF2-40B4-BE49-F238E27FC236}">
                <a16:creationId xmlns:a16="http://schemas.microsoft.com/office/drawing/2014/main" id="{86A85576-0164-9248-BC2D-0F5A5A3CE2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9A54C7-3E41-0C40-A3FC-346F56D0B3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92E7E-A3C9-8C41-8420-215BA11DB0AF}" type="slidenum">
              <a:rPr lang="en-US" smtClean="0"/>
              <a:t>‹#›</a:t>
            </a:fld>
            <a:endParaRPr lang="en-US"/>
          </a:p>
        </p:txBody>
      </p:sp>
    </p:spTree>
    <p:extLst>
      <p:ext uri="{BB962C8B-B14F-4D97-AF65-F5344CB8AC3E}">
        <p14:creationId xmlns:p14="http://schemas.microsoft.com/office/powerpoint/2010/main" val="164759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4" name="Rectangle 3">
            <a:extLst>
              <a:ext uri="{FF2B5EF4-FFF2-40B4-BE49-F238E27FC236}">
                <a16:creationId xmlns:a16="http://schemas.microsoft.com/office/drawing/2014/main" id="{17D9BFD5-F2CE-B047-A3FC-EF8B2D98D2CC}"/>
              </a:ext>
            </a:extLst>
          </p:cNvPr>
          <p:cNvSpPr/>
          <p:nvPr/>
        </p:nvSpPr>
        <p:spPr>
          <a:xfrm>
            <a:off x="0" y="2438698"/>
            <a:ext cx="12188951" cy="1323439"/>
          </a:xfrm>
          <a:prstGeom prst="rect">
            <a:avLst/>
          </a:prstGeom>
          <a:noFill/>
        </p:spPr>
        <p:txBody>
          <a:bodyPr wrap="square" lIns="91440" tIns="45720" rIns="91440" bIns="45720">
            <a:spAutoFit/>
          </a:bodyPr>
          <a:lstStyle/>
          <a:p>
            <a:pPr algn="ctr"/>
            <a:r>
              <a:rPr lang="en-US" sz="8000" b="0" cap="none" spc="0" dirty="0">
                <a:ln w="0"/>
                <a:solidFill>
                  <a:schemeClr val="bg1"/>
                </a:solidFill>
                <a:effectLst>
                  <a:outerShdw blurRad="38100" dist="19050" dir="2700000" algn="tl" rotWithShape="0">
                    <a:schemeClr val="dk1">
                      <a:alpha val="40000"/>
                    </a:schemeClr>
                  </a:outerShdw>
                </a:effectLst>
                <a:latin typeface="Bodoni MT" panose="020F0502020204030204" pitchFamily="34" charset="0"/>
              </a:rPr>
              <a:t>The Power of Returning</a:t>
            </a:r>
          </a:p>
        </p:txBody>
      </p:sp>
      <p:sp>
        <p:nvSpPr>
          <p:cNvPr id="5" name="Rectangle 4">
            <a:extLst>
              <a:ext uri="{FF2B5EF4-FFF2-40B4-BE49-F238E27FC236}">
                <a16:creationId xmlns:a16="http://schemas.microsoft.com/office/drawing/2014/main" id="{A2663400-D21B-7F4D-B9BA-F311B4C43BCA}"/>
              </a:ext>
            </a:extLst>
          </p:cNvPr>
          <p:cNvSpPr/>
          <p:nvPr/>
        </p:nvSpPr>
        <p:spPr>
          <a:xfrm>
            <a:off x="6748480" y="5737888"/>
            <a:ext cx="4724370" cy="923330"/>
          </a:xfrm>
          <a:prstGeom prst="rect">
            <a:avLst/>
          </a:prstGeom>
          <a:noFill/>
        </p:spPr>
        <p:txBody>
          <a:bodyPr wrap="none" lIns="91440" tIns="45720" rIns="91440" bIns="45720">
            <a:spAutoFit/>
          </a:bodyPr>
          <a:lstStyle/>
          <a:p>
            <a:pPr algn="ctr"/>
            <a:r>
              <a:rPr lang="en-US" sz="5400" b="0" cap="none" spc="0" dirty="0">
                <a:ln w="0"/>
                <a:solidFill>
                  <a:schemeClr val="accent2">
                    <a:lumMod val="60000"/>
                    <a:lumOff val="40000"/>
                  </a:schemeClr>
                </a:solidFill>
                <a:effectLst>
                  <a:outerShdw blurRad="38100" dist="19050" dir="2700000" algn="tl" rotWithShape="0">
                    <a:schemeClr val="dk1">
                      <a:alpha val="40000"/>
                    </a:schemeClr>
                  </a:outerShdw>
                </a:effectLst>
              </a:rPr>
              <a:t>Genesis 34 &amp; 35</a:t>
            </a:r>
          </a:p>
        </p:txBody>
      </p:sp>
    </p:spTree>
    <p:extLst>
      <p:ext uri="{BB962C8B-B14F-4D97-AF65-F5344CB8AC3E}">
        <p14:creationId xmlns:p14="http://schemas.microsoft.com/office/powerpoint/2010/main" val="2965311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397669" y="301077"/>
            <a:ext cx="11168062" cy="4154984"/>
          </a:xfrm>
          <a:prstGeom prst="rect">
            <a:avLst/>
          </a:prstGeom>
          <a:solidFill>
            <a:schemeClr val="tx1">
              <a:alpha val="41000"/>
            </a:schemeClr>
          </a:solidFill>
        </p:spPr>
        <p:txBody>
          <a:bodyPr wrap="square">
            <a:spAutoFit/>
          </a:bodyPr>
          <a:lstStyle/>
          <a:p>
            <a:pPr algn="just">
              <a:spcBef>
                <a:spcPts val="2400"/>
              </a:spcBef>
            </a:pPr>
            <a:r>
              <a:rPr lang="en-US" sz="44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6</a:t>
            </a:r>
            <a:r>
              <a:rPr lang="en-US" sz="44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 So Jacob came to Luz (that is, Bethel), which is in the land of Canaan, he and all the people who were with him. </a:t>
            </a:r>
            <a:r>
              <a:rPr lang="en-US" sz="44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7</a:t>
            </a:r>
            <a:r>
              <a:rPr lang="en-US" sz="44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 He built an altar there, and called the place El-bethel, because there God had revealed Himself to him when he fled from his brother. (Gen. 35:6-7)</a:t>
            </a:r>
          </a:p>
        </p:txBody>
      </p:sp>
      <p:sp>
        <p:nvSpPr>
          <p:cNvPr id="5" name="Rectangle 4">
            <a:extLst>
              <a:ext uri="{FF2B5EF4-FFF2-40B4-BE49-F238E27FC236}">
                <a16:creationId xmlns:a16="http://schemas.microsoft.com/office/drawing/2014/main" id="{4AEE1048-1D8A-0B44-A863-7F65704BAE5B}"/>
              </a:ext>
            </a:extLst>
          </p:cNvPr>
          <p:cNvSpPr/>
          <p:nvPr/>
        </p:nvSpPr>
        <p:spPr>
          <a:xfrm>
            <a:off x="2135606" y="5770974"/>
            <a:ext cx="9950801" cy="923330"/>
          </a:xfrm>
          <a:prstGeom prst="rect">
            <a:avLst/>
          </a:prstGeom>
        </p:spPr>
        <p:txBody>
          <a:bodyPr wrap="none">
            <a:spAutoFit/>
          </a:bodyPr>
          <a:lstStyle/>
          <a:p>
            <a:r>
              <a:rPr lang="en-US" sz="5400" b="1" kern="1400" dirty="0">
                <a:solidFill>
                  <a:schemeClr val="bg1"/>
                </a:solidFill>
                <a:latin typeface="Times New Roman" panose="02020603050405020304" pitchFamily="18" charset="0"/>
                <a:ea typeface="Times New Roman" panose="02020603050405020304" pitchFamily="18" charset="0"/>
              </a:rPr>
              <a:t>3. Our God preserves His people </a:t>
            </a:r>
          </a:p>
        </p:txBody>
      </p:sp>
    </p:spTree>
    <p:extLst>
      <p:ext uri="{BB962C8B-B14F-4D97-AF65-F5344CB8AC3E}">
        <p14:creationId xmlns:p14="http://schemas.microsoft.com/office/powerpoint/2010/main" val="185034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397669" y="301077"/>
            <a:ext cx="7046119" cy="1877437"/>
          </a:xfrm>
          <a:prstGeom prst="rect">
            <a:avLst/>
          </a:prstGeom>
          <a:solidFill>
            <a:schemeClr val="tx1">
              <a:alpha val="41000"/>
            </a:schemeClr>
          </a:solidFill>
        </p:spPr>
        <p:txBody>
          <a:bodyPr wrap="square">
            <a:spAutoFit/>
          </a:bodyPr>
          <a:lstStyle/>
          <a:p>
            <a:pPr marL="571500" indent="-571500" algn="just">
              <a:spcBef>
                <a:spcPts val="2400"/>
              </a:spcBef>
              <a:buFont typeface="Arial" panose="020B0604020202020204" pitchFamily="34" charset="0"/>
              <a:buChar char="•"/>
            </a:pPr>
            <a:r>
              <a:rPr lang="en-US" sz="4800"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God is </a:t>
            </a:r>
            <a:r>
              <a:rPr lang="en-US" sz="4800" u="sng"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fearful</a:t>
            </a:r>
          </a:p>
          <a:p>
            <a:pPr marL="571500" indent="-571500" algn="just">
              <a:spcBef>
                <a:spcPts val="2400"/>
              </a:spcBef>
              <a:buFont typeface="Arial" panose="020B0604020202020204" pitchFamily="34" charset="0"/>
              <a:buChar char="•"/>
            </a:pPr>
            <a:r>
              <a:rPr lang="en-US" sz="4800"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God is a </a:t>
            </a:r>
            <a:r>
              <a:rPr lang="en-US" sz="4800" u="sng"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person</a:t>
            </a:r>
            <a:r>
              <a:rPr lang="en-US" sz="4800"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 </a:t>
            </a:r>
          </a:p>
        </p:txBody>
      </p:sp>
      <p:sp>
        <p:nvSpPr>
          <p:cNvPr id="5" name="Rectangle 4">
            <a:extLst>
              <a:ext uri="{FF2B5EF4-FFF2-40B4-BE49-F238E27FC236}">
                <a16:creationId xmlns:a16="http://schemas.microsoft.com/office/drawing/2014/main" id="{4AEE1048-1D8A-0B44-A863-7F65704BAE5B}"/>
              </a:ext>
            </a:extLst>
          </p:cNvPr>
          <p:cNvSpPr/>
          <p:nvPr/>
        </p:nvSpPr>
        <p:spPr>
          <a:xfrm>
            <a:off x="2135606" y="5770974"/>
            <a:ext cx="9950801" cy="923330"/>
          </a:xfrm>
          <a:prstGeom prst="rect">
            <a:avLst/>
          </a:prstGeom>
        </p:spPr>
        <p:txBody>
          <a:bodyPr wrap="none">
            <a:spAutoFit/>
          </a:bodyPr>
          <a:lstStyle/>
          <a:p>
            <a:r>
              <a:rPr lang="en-US" sz="5400" b="1" kern="1400" dirty="0">
                <a:solidFill>
                  <a:schemeClr val="bg1"/>
                </a:solidFill>
                <a:latin typeface="Times New Roman" panose="02020603050405020304" pitchFamily="18" charset="0"/>
                <a:ea typeface="Times New Roman" panose="02020603050405020304" pitchFamily="18" charset="0"/>
              </a:rPr>
              <a:t>3. Our God preserves His people </a:t>
            </a:r>
          </a:p>
        </p:txBody>
      </p:sp>
    </p:spTree>
    <p:extLst>
      <p:ext uri="{BB962C8B-B14F-4D97-AF65-F5344CB8AC3E}">
        <p14:creationId xmlns:p14="http://schemas.microsoft.com/office/powerpoint/2010/main" val="2382769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397669" y="301077"/>
            <a:ext cx="11168062" cy="4832092"/>
          </a:xfrm>
          <a:prstGeom prst="rect">
            <a:avLst/>
          </a:prstGeom>
          <a:solidFill>
            <a:schemeClr val="tx1">
              <a:alpha val="41000"/>
            </a:schemeClr>
          </a:solidFill>
        </p:spPr>
        <p:txBody>
          <a:bodyPr wrap="square">
            <a:spAutoFit/>
          </a:bodyPr>
          <a:lstStyle/>
          <a:p>
            <a:pPr algn="just">
              <a:spcBef>
                <a:spcPts val="2400"/>
              </a:spcBef>
            </a:pPr>
            <a:r>
              <a:rPr lang="en-US" sz="44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11</a:t>
            </a:r>
            <a:r>
              <a:rPr lang="en-US" sz="44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 God also said to him, "I am God Almighty; Be fruitful and multiply; A nation and a company of nations shall come from you, And kings shall come forth from you. </a:t>
            </a:r>
            <a:r>
              <a:rPr lang="en-US" sz="44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12</a:t>
            </a:r>
            <a:r>
              <a:rPr lang="en-US" sz="44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 "The land which I gave to Abraham and Isaac, I will give it to you, And I will give the land to your descendants after you." (Gen. 35:11-12)</a:t>
            </a:r>
          </a:p>
        </p:txBody>
      </p:sp>
      <p:sp>
        <p:nvSpPr>
          <p:cNvPr id="5" name="Rectangle 4">
            <a:extLst>
              <a:ext uri="{FF2B5EF4-FFF2-40B4-BE49-F238E27FC236}">
                <a16:creationId xmlns:a16="http://schemas.microsoft.com/office/drawing/2014/main" id="{4AEE1048-1D8A-0B44-A863-7F65704BAE5B}"/>
              </a:ext>
            </a:extLst>
          </p:cNvPr>
          <p:cNvSpPr/>
          <p:nvPr/>
        </p:nvSpPr>
        <p:spPr>
          <a:xfrm>
            <a:off x="2135606" y="5770974"/>
            <a:ext cx="9950801" cy="923330"/>
          </a:xfrm>
          <a:prstGeom prst="rect">
            <a:avLst/>
          </a:prstGeom>
        </p:spPr>
        <p:txBody>
          <a:bodyPr wrap="none">
            <a:spAutoFit/>
          </a:bodyPr>
          <a:lstStyle/>
          <a:p>
            <a:r>
              <a:rPr lang="en-US" sz="5400" b="1" kern="1400" dirty="0">
                <a:solidFill>
                  <a:schemeClr val="bg1"/>
                </a:solidFill>
                <a:latin typeface="Times New Roman" panose="02020603050405020304" pitchFamily="18" charset="0"/>
                <a:ea typeface="Times New Roman" panose="02020603050405020304" pitchFamily="18" charset="0"/>
              </a:rPr>
              <a:t>3. Our God preserves His people </a:t>
            </a:r>
          </a:p>
        </p:txBody>
      </p:sp>
    </p:spTree>
    <p:extLst>
      <p:ext uri="{BB962C8B-B14F-4D97-AF65-F5344CB8AC3E}">
        <p14:creationId xmlns:p14="http://schemas.microsoft.com/office/powerpoint/2010/main" val="3033343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397669" y="301077"/>
            <a:ext cx="7203281" cy="2923877"/>
          </a:xfrm>
          <a:prstGeom prst="rect">
            <a:avLst/>
          </a:prstGeom>
          <a:solidFill>
            <a:schemeClr val="tx1">
              <a:alpha val="41000"/>
            </a:schemeClr>
          </a:solidFill>
        </p:spPr>
        <p:txBody>
          <a:bodyPr wrap="square">
            <a:spAutoFit/>
          </a:bodyPr>
          <a:lstStyle/>
          <a:p>
            <a:pPr marL="571500" indent="-571500" algn="just">
              <a:spcBef>
                <a:spcPts val="2400"/>
              </a:spcBef>
              <a:buFont typeface="Arial" panose="020B0604020202020204" pitchFamily="34" charset="0"/>
              <a:buChar char="•"/>
            </a:pPr>
            <a:r>
              <a:rPr lang="en-US" sz="4800"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God is </a:t>
            </a:r>
            <a:r>
              <a:rPr lang="en-US" sz="4800" u="sng"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fearful</a:t>
            </a:r>
          </a:p>
          <a:p>
            <a:pPr marL="571500" indent="-571500" algn="just">
              <a:spcBef>
                <a:spcPts val="2400"/>
              </a:spcBef>
              <a:buFont typeface="Arial" panose="020B0604020202020204" pitchFamily="34" charset="0"/>
              <a:buChar char="•"/>
            </a:pPr>
            <a:r>
              <a:rPr lang="en-US" sz="4800"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God is a </a:t>
            </a:r>
            <a:r>
              <a:rPr lang="en-US" sz="4800" u="sng"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person</a:t>
            </a:r>
          </a:p>
          <a:p>
            <a:pPr marL="571500" indent="-571500">
              <a:spcBef>
                <a:spcPts val="2400"/>
              </a:spcBef>
              <a:buFont typeface="Arial" panose="020B0604020202020204" pitchFamily="34" charset="0"/>
              <a:buChar char="•"/>
            </a:pPr>
            <a:r>
              <a:rPr lang="en-US" sz="4800"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 God is a </a:t>
            </a:r>
            <a:r>
              <a:rPr lang="en-US" sz="4800" u="sng"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promise-keeper</a:t>
            </a:r>
            <a:r>
              <a:rPr lang="en-US" sz="4800"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 </a:t>
            </a:r>
          </a:p>
        </p:txBody>
      </p:sp>
      <p:sp>
        <p:nvSpPr>
          <p:cNvPr id="5" name="Rectangle 4">
            <a:extLst>
              <a:ext uri="{FF2B5EF4-FFF2-40B4-BE49-F238E27FC236}">
                <a16:creationId xmlns:a16="http://schemas.microsoft.com/office/drawing/2014/main" id="{4AEE1048-1D8A-0B44-A863-7F65704BAE5B}"/>
              </a:ext>
            </a:extLst>
          </p:cNvPr>
          <p:cNvSpPr/>
          <p:nvPr/>
        </p:nvSpPr>
        <p:spPr>
          <a:xfrm>
            <a:off x="2135606" y="5770974"/>
            <a:ext cx="9950801" cy="923330"/>
          </a:xfrm>
          <a:prstGeom prst="rect">
            <a:avLst/>
          </a:prstGeom>
        </p:spPr>
        <p:txBody>
          <a:bodyPr wrap="none">
            <a:spAutoFit/>
          </a:bodyPr>
          <a:lstStyle/>
          <a:p>
            <a:r>
              <a:rPr lang="en-US" sz="5400" b="1" kern="1400" dirty="0">
                <a:solidFill>
                  <a:schemeClr val="bg1"/>
                </a:solidFill>
                <a:latin typeface="Times New Roman" panose="02020603050405020304" pitchFamily="18" charset="0"/>
                <a:ea typeface="Times New Roman" panose="02020603050405020304" pitchFamily="18" charset="0"/>
              </a:rPr>
              <a:t>3. Our God preserves His people </a:t>
            </a:r>
          </a:p>
        </p:txBody>
      </p:sp>
    </p:spTree>
    <p:extLst>
      <p:ext uri="{BB962C8B-B14F-4D97-AF65-F5344CB8AC3E}">
        <p14:creationId xmlns:p14="http://schemas.microsoft.com/office/powerpoint/2010/main" val="3187447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397669" y="301077"/>
            <a:ext cx="11168062" cy="2800767"/>
          </a:xfrm>
          <a:prstGeom prst="rect">
            <a:avLst/>
          </a:prstGeom>
          <a:solidFill>
            <a:schemeClr val="tx1">
              <a:alpha val="41000"/>
            </a:schemeClr>
          </a:solidFill>
        </p:spPr>
        <p:txBody>
          <a:bodyPr wrap="square">
            <a:spAutoFit/>
          </a:bodyPr>
          <a:lstStyle/>
          <a:p>
            <a:pPr algn="just">
              <a:spcBef>
                <a:spcPts val="2400"/>
              </a:spcBef>
            </a:pPr>
            <a:r>
              <a:rPr lang="en-US" sz="44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14 </a:t>
            </a:r>
            <a:r>
              <a:rPr lang="en-US" sz="44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Jacob set up a pillar in the place where He had spoken with him, a pillar of stone, and he poured out a drink offering on it; he also poured oil on it. (Gen. 35:14)</a:t>
            </a:r>
          </a:p>
        </p:txBody>
      </p:sp>
      <p:sp>
        <p:nvSpPr>
          <p:cNvPr id="5" name="Rectangle 4">
            <a:extLst>
              <a:ext uri="{FF2B5EF4-FFF2-40B4-BE49-F238E27FC236}">
                <a16:creationId xmlns:a16="http://schemas.microsoft.com/office/drawing/2014/main" id="{4AEE1048-1D8A-0B44-A863-7F65704BAE5B}"/>
              </a:ext>
            </a:extLst>
          </p:cNvPr>
          <p:cNvSpPr/>
          <p:nvPr/>
        </p:nvSpPr>
        <p:spPr>
          <a:xfrm>
            <a:off x="2135606" y="5770974"/>
            <a:ext cx="9950801" cy="923330"/>
          </a:xfrm>
          <a:prstGeom prst="rect">
            <a:avLst/>
          </a:prstGeom>
        </p:spPr>
        <p:txBody>
          <a:bodyPr wrap="none">
            <a:spAutoFit/>
          </a:bodyPr>
          <a:lstStyle/>
          <a:p>
            <a:r>
              <a:rPr lang="en-US" sz="5400" b="1" kern="1400" dirty="0">
                <a:solidFill>
                  <a:schemeClr val="bg1"/>
                </a:solidFill>
                <a:latin typeface="Times New Roman" panose="02020603050405020304" pitchFamily="18" charset="0"/>
                <a:ea typeface="Times New Roman" panose="02020603050405020304" pitchFamily="18" charset="0"/>
              </a:rPr>
              <a:t>3. Our God preserves His people </a:t>
            </a:r>
          </a:p>
        </p:txBody>
      </p:sp>
    </p:spTree>
    <p:extLst>
      <p:ext uri="{BB962C8B-B14F-4D97-AF65-F5344CB8AC3E}">
        <p14:creationId xmlns:p14="http://schemas.microsoft.com/office/powerpoint/2010/main" val="1423685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1886379" y="2501351"/>
            <a:ext cx="9915096" cy="2800767"/>
          </a:xfrm>
          <a:prstGeom prst="rect">
            <a:avLst/>
          </a:prstGeom>
          <a:solidFill>
            <a:schemeClr val="tx1">
              <a:alpha val="41000"/>
            </a:schemeClr>
          </a:solidFill>
        </p:spPr>
        <p:txBody>
          <a:bodyPr wrap="square">
            <a:spAutoFit/>
          </a:bodyPr>
          <a:lstStyle/>
          <a:p>
            <a:pPr algn="just">
              <a:spcBef>
                <a:spcPts val="2400"/>
              </a:spcBef>
            </a:pPr>
            <a:r>
              <a:rPr lang="en-US" sz="44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 17 </a:t>
            </a:r>
            <a:r>
              <a:rPr lang="en-US" sz="44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But even if I am being poured out as a drink offering upon the sacrifice and service of your faith, I rejoice and share my joy with you all. (Phil. 2:17)</a:t>
            </a:r>
          </a:p>
        </p:txBody>
      </p:sp>
      <p:sp>
        <p:nvSpPr>
          <p:cNvPr id="4" name="Rectangle 3">
            <a:extLst>
              <a:ext uri="{FF2B5EF4-FFF2-40B4-BE49-F238E27FC236}">
                <a16:creationId xmlns:a16="http://schemas.microsoft.com/office/drawing/2014/main" id="{D16D1D9E-7AFD-2944-85E2-FDA305DD39A3}"/>
              </a:ext>
            </a:extLst>
          </p:cNvPr>
          <p:cNvSpPr/>
          <p:nvPr/>
        </p:nvSpPr>
        <p:spPr>
          <a:xfrm>
            <a:off x="3048" y="338435"/>
            <a:ext cx="12188952" cy="830997"/>
          </a:xfrm>
          <a:prstGeom prst="rect">
            <a:avLst/>
          </a:prstGeom>
          <a:solidFill>
            <a:schemeClr val="tx1"/>
          </a:solidFill>
        </p:spPr>
        <p:txBody>
          <a:bodyPr wrap="square">
            <a:spAutoFit/>
          </a:bodyPr>
          <a:lstStyle/>
          <a:p>
            <a:pPr algn="ctr" hangingPunct="0">
              <a:spcBef>
                <a:spcPts val="2400"/>
              </a:spcBef>
              <a:spcAft>
                <a:spcPts val="300"/>
              </a:spcAft>
            </a:pPr>
            <a:r>
              <a:rPr lang="en-US" sz="4800" kern="1400" dirty="0">
                <a:solidFill>
                  <a:schemeClr val="bg1"/>
                </a:solidFill>
                <a:latin typeface="Times New Roman" panose="02020603050405020304" pitchFamily="18" charset="0"/>
                <a:ea typeface="Times New Roman" panose="02020603050405020304" pitchFamily="18" charset="0"/>
              </a:rPr>
              <a:t>The drink offering pictures a: </a:t>
            </a:r>
            <a:r>
              <a:rPr lang="en-US" sz="4800" u="sng" kern="1400" dirty="0">
                <a:solidFill>
                  <a:schemeClr val="bg1"/>
                </a:solidFill>
                <a:latin typeface="Times New Roman" panose="02020603050405020304" pitchFamily="18" charset="0"/>
                <a:ea typeface="Times New Roman" panose="02020603050405020304" pitchFamily="18" charset="0"/>
              </a:rPr>
              <a:t>Life poured out</a:t>
            </a:r>
            <a:endParaRPr lang="en-US" sz="4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4611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466725" y="576888"/>
            <a:ext cx="11258550" cy="1569660"/>
          </a:xfrm>
          <a:prstGeom prst="rect">
            <a:avLst/>
          </a:prstGeom>
          <a:solidFill>
            <a:schemeClr val="tx1">
              <a:alpha val="56000"/>
            </a:schemeClr>
          </a:solidFill>
        </p:spPr>
        <p:txBody>
          <a:bodyPr wrap="square">
            <a:spAutoFit/>
          </a:bodyPr>
          <a:lstStyle/>
          <a:p>
            <a:pPr algn="ctr">
              <a:spcBef>
                <a:spcPts val="2400"/>
              </a:spcBef>
            </a:pPr>
            <a:r>
              <a:rPr lang="en-US" sz="4800" dirty="0">
                <a:solidFill>
                  <a:schemeClr val="accent4">
                    <a:lumMod val="60000"/>
                    <a:lumOff val="40000"/>
                  </a:schemeClr>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“Upon the sacrifice of the Lord Jesus Christ I am pouring out my life!”</a:t>
            </a:r>
          </a:p>
        </p:txBody>
      </p:sp>
    </p:spTree>
    <p:extLst>
      <p:ext uri="{BB962C8B-B14F-4D97-AF65-F5344CB8AC3E}">
        <p14:creationId xmlns:p14="http://schemas.microsoft.com/office/powerpoint/2010/main" val="987551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511969" y="335845"/>
            <a:ext cx="11168062" cy="6186309"/>
          </a:xfrm>
          <a:prstGeom prst="rect">
            <a:avLst/>
          </a:prstGeom>
          <a:solidFill>
            <a:schemeClr val="tx1">
              <a:alpha val="41000"/>
            </a:schemeClr>
          </a:solidFill>
        </p:spPr>
        <p:txBody>
          <a:bodyPr wrap="square">
            <a:spAutoFit/>
          </a:bodyPr>
          <a:lstStyle/>
          <a:p>
            <a:pPr algn="just">
              <a:spcBef>
                <a:spcPts val="2400"/>
              </a:spcBef>
            </a:pPr>
            <a:r>
              <a:rPr lang="en-US" sz="44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30</a:t>
            </a:r>
            <a:r>
              <a:rPr lang="en-US" sz="44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 Then Jacob said to Simeon and Levi, "You have brought trouble on me by making me odious among the inhabitants of the land, among the Canaanites and the Perizzites; and my men being few in number, they will gather together against me and attack me, and I will be destroyed, I and my household." </a:t>
            </a:r>
            <a:r>
              <a:rPr lang="en-US" sz="4400" baseline="300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31</a:t>
            </a:r>
            <a:r>
              <a:rPr lang="en-US" sz="44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 But they said, "Should he treat our sister as a harlot?" (Gen. 34:30-31)</a:t>
            </a:r>
          </a:p>
        </p:txBody>
      </p:sp>
    </p:spTree>
    <p:extLst>
      <p:ext uri="{BB962C8B-B14F-4D97-AF65-F5344CB8AC3E}">
        <p14:creationId xmlns:p14="http://schemas.microsoft.com/office/powerpoint/2010/main" val="3693341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240507" y="510659"/>
            <a:ext cx="7231856" cy="4154984"/>
          </a:xfrm>
          <a:prstGeom prst="rect">
            <a:avLst/>
          </a:prstGeom>
          <a:solidFill>
            <a:schemeClr val="tx1">
              <a:alpha val="41000"/>
            </a:schemeClr>
          </a:solidFill>
        </p:spPr>
        <p:txBody>
          <a:bodyPr wrap="square">
            <a:spAutoFit/>
          </a:bodyPr>
          <a:lstStyle/>
          <a:p>
            <a:pPr algn="just">
              <a:spcBef>
                <a:spcPts val="2400"/>
              </a:spcBef>
            </a:pPr>
            <a:r>
              <a:rPr lang="en-US" sz="44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Then God said to Jacob, "Arise, go up to Bethel and live there, and make an altar there to God, who appeared to you when you fled from your brother Esau." (Gen. 35:1)</a:t>
            </a:r>
          </a:p>
        </p:txBody>
      </p:sp>
      <p:sp>
        <p:nvSpPr>
          <p:cNvPr id="5" name="Rectangle 4">
            <a:extLst>
              <a:ext uri="{FF2B5EF4-FFF2-40B4-BE49-F238E27FC236}">
                <a16:creationId xmlns:a16="http://schemas.microsoft.com/office/drawing/2014/main" id="{DB0BF62D-C3DA-1A44-9247-3EFDF1E5679E}"/>
              </a:ext>
            </a:extLst>
          </p:cNvPr>
          <p:cNvSpPr/>
          <p:nvPr/>
        </p:nvSpPr>
        <p:spPr>
          <a:xfrm>
            <a:off x="1703032" y="5728112"/>
            <a:ext cx="10380727" cy="923330"/>
          </a:xfrm>
          <a:prstGeom prst="rect">
            <a:avLst/>
          </a:prstGeom>
        </p:spPr>
        <p:txBody>
          <a:bodyPr wrap="none">
            <a:spAutoFit/>
          </a:bodyPr>
          <a:lstStyle/>
          <a:p>
            <a:r>
              <a:rPr lang="en-US" sz="5400" b="1" kern="1400" dirty="0">
                <a:solidFill>
                  <a:schemeClr val="bg1"/>
                </a:solidFill>
                <a:latin typeface="Times New Roman" panose="02020603050405020304" pitchFamily="18" charset="0"/>
                <a:ea typeface="Times New Roman" panose="02020603050405020304" pitchFamily="18" charset="0"/>
              </a:rPr>
              <a:t>1. There is an </a:t>
            </a:r>
            <a:r>
              <a:rPr lang="en-US" sz="5400" b="1" u="sng" kern="1400" dirty="0">
                <a:solidFill>
                  <a:schemeClr val="bg1"/>
                </a:solidFill>
                <a:latin typeface="Times New Roman" panose="02020603050405020304" pitchFamily="18" charset="0"/>
                <a:ea typeface="Times New Roman" panose="02020603050405020304" pitchFamily="18" charset="0"/>
              </a:rPr>
              <a:t>invitation</a:t>
            </a:r>
            <a:r>
              <a:rPr lang="en-US" sz="5400" b="1" kern="1400" dirty="0">
                <a:solidFill>
                  <a:schemeClr val="bg1"/>
                </a:solidFill>
                <a:latin typeface="Times New Roman" panose="02020603050405020304" pitchFamily="18" charset="0"/>
                <a:ea typeface="Times New Roman" panose="02020603050405020304" pitchFamily="18" charset="0"/>
              </a:rPr>
              <a:t> to answer </a:t>
            </a:r>
            <a:endParaRPr lang="en-US" sz="5400" dirty="0">
              <a:solidFill>
                <a:schemeClr val="bg1"/>
              </a:solidFill>
            </a:endParaRPr>
          </a:p>
        </p:txBody>
      </p:sp>
    </p:spTree>
    <p:extLst>
      <p:ext uri="{BB962C8B-B14F-4D97-AF65-F5344CB8AC3E}">
        <p14:creationId xmlns:p14="http://schemas.microsoft.com/office/powerpoint/2010/main" val="407376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494704" y="739259"/>
            <a:ext cx="5601296" cy="3416320"/>
          </a:xfrm>
          <a:prstGeom prst="rect">
            <a:avLst/>
          </a:prstGeom>
          <a:solidFill>
            <a:schemeClr val="accent2">
              <a:lumMod val="40000"/>
              <a:lumOff val="60000"/>
            </a:schemeClr>
          </a:solidFill>
        </p:spPr>
        <p:txBody>
          <a:bodyPr wrap="square">
            <a:spAutoFit/>
          </a:bodyPr>
          <a:lstStyle/>
          <a:p>
            <a:pPr algn="ctr" hangingPunct="0"/>
            <a:r>
              <a:rPr lang="en-US" sz="5400" i="1" dirty="0"/>
              <a:t>Spiritual complacency is the consequence of not abiding.</a:t>
            </a:r>
            <a:endParaRPr lang="en-US" sz="5400" dirty="0"/>
          </a:p>
        </p:txBody>
      </p:sp>
      <p:sp>
        <p:nvSpPr>
          <p:cNvPr id="6" name="Rectangle 5">
            <a:extLst>
              <a:ext uri="{FF2B5EF4-FFF2-40B4-BE49-F238E27FC236}">
                <a16:creationId xmlns:a16="http://schemas.microsoft.com/office/drawing/2014/main" id="{F5458819-867A-9D49-BBA1-15218C652241}"/>
              </a:ext>
            </a:extLst>
          </p:cNvPr>
          <p:cNvSpPr/>
          <p:nvPr/>
        </p:nvSpPr>
        <p:spPr>
          <a:xfrm>
            <a:off x="1703032" y="5728112"/>
            <a:ext cx="10380727" cy="923330"/>
          </a:xfrm>
          <a:prstGeom prst="rect">
            <a:avLst/>
          </a:prstGeom>
        </p:spPr>
        <p:txBody>
          <a:bodyPr wrap="none">
            <a:spAutoFit/>
          </a:bodyPr>
          <a:lstStyle/>
          <a:p>
            <a:r>
              <a:rPr lang="en-US" sz="5400" b="1" kern="1400" dirty="0">
                <a:solidFill>
                  <a:schemeClr val="bg1"/>
                </a:solidFill>
                <a:latin typeface="Times New Roman" panose="02020603050405020304" pitchFamily="18" charset="0"/>
                <a:ea typeface="Times New Roman" panose="02020603050405020304" pitchFamily="18" charset="0"/>
              </a:rPr>
              <a:t>1. There is an </a:t>
            </a:r>
            <a:r>
              <a:rPr lang="en-US" sz="5400" b="1" u="sng" kern="1400" dirty="0">
                <a:solidFill>
                  <a:schemeClr val="bg1"/>
                </a:solidFill>
                <a:latin typeface="Times New Roman" panose="02020603050405020304" pitchFamily="18" charset="0"/>
                <a:ea typeface="Times New Roman" panose="02020603050405020304" pitchFamily="18" charset="0"/>
              </a:rPr>
              <a:t>invitation</a:t>
            </a:r>
            <a:r>
              <a:rPr lang="en-US" sz="5400" b="1" kern="1400" dirty="0">
                <a:solidFill>
                  <a:schemeClr val="bg1"/>
                </a:solidFill>
                <a:latin typeface="Times New Roman" panose="02020603050405020304" pitchFamily="18" charset="0"/>
                <a:ea typeface="Times New Roman" panose="02020603050405020304" pitchFamily="18" charset="0"/>
              </a:rPr>
              <a:t> to answer </a:t>
            </a:r>
            <a:endParaRPr lang="en-US" sz="5400" dirty="0">
              <a:solidFill>
                <a:schemeClr val="bg1"/>
              </a:solidFill>
            </a:endParaRPr>
          </a:p>
        </p:txBody>
      </p:sp>
    </p:spTree>
    <p:extLst>
      <p:ext uri="{BB962C8B-B14F-4D97-AF65-F5344CB8AC3E}">
        <p14:creationId xmlns:p14="http://schemas.microsoft.com/office/powerpoint/2010/main" val="3596669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397669" y="301077"/>
            <a:ext cx="11168062" cy="4832092"/>
          </a:xfrm>
          <a:prstGeom prst="rect">
            <a:avLst/>
          </a:prstGeom>
          <a:solidFill>
            <a:schemeClr val="tx1">
              <a:alpha val="41000"/>
            </a:schemeClr>
          </a:solidFill>
        </p:spPr>
        <p:txBody>
          <a:bodyPr wrap="square">
            <a:spAutoFit/>
          </a:bodyPr>
          <a:lstStyle/>
          <a:p>
            <a:pPr algn="just">
              <a:spcBef>
                <a:spcPts val="2400"/>
              </a:spcBef>
            </a:pPr>
            <a:r>
              <a:rPr lang="en-US" sz="44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So, Jacob said to his household and to all who were with him, "Put away the foreign gods which are among you and purify yourselves and change your garments; and let us arise and go up to Bethel, and I will make an altar there to God, who answered me in the day of my distress and has been with me wherever I have gone."</a:t>
            </a:r>
          </a:p>
        </p:txBody>
      </p:sp>
      <p:sp>
        <p:nvSpPr>
          <p:cNvPr id="5" name="Rectangle 4">
            <a:extLst>
              <a:ext uri="{FF2B5EF4-FFF2-40B4-BE49-F238E27FC236}">
                <a16:creationId xmlns:a16="http://schemas.microsoft.com/office/drawing/2014/main" id="{A153EE3C-7DD9-4F45-AABC-FFF2FDDED222}"/>
              </a:ext>
            </a:extLst>
          </p:cNvPr>
          <p:cNvSpPr/>
          <p:nvPr/>
        </p:nvSpPr>
        <p:spPr>
          <a:xfrm>
            <a:off x="1703032" y="5728112"/>
            <a:ext cx="10380727" cy="923330"/>
          </a:xfrm>
          <a:prstGeom prst="rect">
            <a:avLst/>
          </a:prstGeom>
        </p:spPr>
        <p:txBody>
          <a:bodyPr wrap="none">
            <a:spAutoFit/>
          </a:bodyPr>
          <a:lstStyle/>
          <a:p>
            <a:r>
              <a:rPr lang="en-US" sz="5400" b="1" kern="1400" dirty="0">
                <a:solidFill>
                  <a:schemeClr val="bg1"/>
                </a:solidFill>
                <a:latin typeface="Times New Roman" panose="02020603050405020304" pitchFamily="18" charset="0"/>
                <a:ea typeface="Times New Roman" panose="02020603050405020304" pitchFamily="18" charset="0"/>
              </a:rPr>
              <a:t>1. There is an </a:t>
            </a:r>
            <a:r>
              <a:rPr lang="en-US" sz="5400" b="1" u="sng" kern="1400" dirty="0">
                <a:solidFill>
                  <a:schemeClr val="bg1"/>
                </a:solidFill>
                <a:latin typeface="Times New Roman" panose="02020603050405020304" pitchFamily="18" charset="0"/>
                <a:ea typeface="Times New Roman" panose="02020603050405020304" pitchFamily="18" charset="0"/>
              </a:rPr>
              <a:t>invitation</a:t>
            </a:r>
            <a:r>
              <a:rPr lang="en-US" sz="5400" b="1" kern="1400" dirty="0">
                <a:solidFill>
                  <a:schemeClr val="bg1"/>
                </a:solidFill>
                <a:latin typeface="Times New Roman" panose="02020603050405020304" pitchFamily="18" charset="0"/>
                <a:ea typeface="Times New Roman" panose="02020603050405020304" pitchFamily="18" charset="0"/>
              </a:rPr>
              <a:t> to answer </a:t>
            </a:r>
            <a:endParaRPr lang="en-US" sz="5400" dirty="0">
              <a:solidFill>
                <a:schemeClr val="bg1"/>
              </a:solidFill>
            </a:endParaRPr>
          </a:p>
        </p:txBody>
      </p:sp>
    </p:spTree>
    <p:extLst>
      <p:ext uri="{BB962C8B-B14F-4D97-AF65-F5344CB8AC3E}">
        <p14:creationId xmlns:p14="http://schemas.microsoft.com/office/powerpoint/2010/main" val="3581130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397669" y="301077"/>
            <a:ext cx="11168062" cy="2800767"/>
          </a:xfrm>
          <a:prstGeom prst="rect">
            <a:avLst/>
          </a:prstGeom>
          <a:solidFill>
            <a:schemeClr val="tx1">
              <a:alpha val="41000"/>
            </a:schemeClr>
          </a:solidFill>
        </p:spPr>
        <p:txBody>
          <a:bodyPr wrap="square">
            <a:spAutoFit/>
          </a:bodyPr>
          <a:lstStyle/>
          <a:p>
            <a:pPr algn="just">
              <a:spcBef>
                <a:spcPts val="2400"/>
              </a:spcBef>
            </a:pPr>
            <a:r>
              <a:rPr lang="en-US" sz="44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So, they gave to Jacob all the foreign gods which they had and the rings which were in their ears, and Jacob hid them under the oak which was near Shechem.  (Gen. 35:2-4)</a:t>
            </a:r>
          </a:p>
        </p:txBody>
      </p:sp>
      <p:sp>
        <p:nvSpPr>
          <p:cNvPr id="5" name="Rectangle 4">
            <a:extLst>
              <a:ext uri="{FF2B5EF4-FFF2-40B4-BE49-F238E27FC236}">
                <a16:creationId xmlns:a16="http://schemas.microsoft.com/office/drawing/2014/main" id="{4AEE1048-1D8A-0B44-A863-7F65704BAE5B}"/>
              </a:ext>
            </a:extLst>
          </p:cNvPr>
          <p:cNvSpPr/>
          <p:nvPr/>
        </p:nvSpPr>
        <p:spPr>
          <a:xfrm>
            <a:off x="1163981" y="5756687"/>
            <a:ext cx="11028019" cy="923330"/>
          </a:xfrm>
          <a:prstGeom prst="rect">
            <a:avLst/>
          </a:prstGeom>
        </p:spPr>
        <p:txBody>
          <a:bodyPr wrap="none">
            <a:spAutoFit/>
          </a:bodyPr>
          <a:lstStyle/>
          <a:p>
            <a:r>
              <a:rPr lang="en-US" sz="5400" b="1" kern="1400" dirty="0">
                <a:solidFill>
                  <a:schemeClr val="bg1"/>
                </a:solidFill>
                <a:latin typeface="Times New Roman" panose="02020603050405020304" pitchFamily="18" charset="0"/>
                <a:ea typeface="Times New Roman" panose="02020603050405020304" pitchFamily="18" charset="0"/>
              </a:rPr>
              <a:t>2. There is a </a:t>
            </a:r>
            <a:r>
              <a:rPr lang="en-US" sz="5400" b="1" u="sng" kern="1400" dirty="0">
                <a:solidFill>
                  <a:schemeClr val="bg1"/>
                </a:solidFill>
                <a:latin typeface="Times New Roman" panose="02020603050405020304" pitchFamily="18" charset="0"/>
                <a:ea typeface="Times New Roman" panose="02020603050405020304" pitchFamily="18" charset="0"/>
              </a:rPr>
              <a:t>determination</a:t>
            </a:r>
            <a:r>
              <a:rPr lang="en-US" sz="5400" b="1" kern="1400" dirty="0">
                <a:solidFill>
                  <a:schemeClr val="bg1"/>
                </a:solidFill>
                <a:latin typeface="Times New Roman" panose="02020603050405020304" pitchFamily="18" charset="0"/>
                <a:ea typeface="Times New Roman" panose="02020603050405020304" pitchFamily="18" charset="0"/>
              </a:rPr>
              <a:t> to make. </a:t>
            </a:r>
          </a:p>
        </p:txBody>
      </p:sp>
    </p:spTree>
    <p:extLst>
      <p:ext uri="{BB962C8B-B14F-4D97-AF65-F5344CB8AC3E}">
        <p14:creationId xmlns:p14="http://schemas.microsoft.com/office/powerpoint/2010/main" val="2825587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Graphical user interface, text, chat or text message&#10;&#10;Description automatically generated">
            <a:extLst>
              <a:ext uri="{FF2B5EF4-FFF2-40B4-BE49-F238E27FC236}">
                <a16:creationId xmlns:a16="http://schemas.microsoft.com/office/drawing/2014/main" id="{809438AE-516A-6C4D-86B6-8E00772628FE}"/>
              </a:ext>
            </a:extLst>
          </p:cNvPr>
          <p:cNvPicPr>
            <a:picLocks noChangeAspect="1"/>
          </p:cNvPicPr>
          <p:nvPr/>
        </p:nvPicPr>
        <p:blipFill rotWithShape="1">
          <a:blip r:embed="rId2"/>
          <a:srcRect t="16587" b="48745"/>
          <a:stretch/>
        </p:blipFill>
        <p:spPr>
          <a:xfrm>
            <a:off x="1512163" y="-856"/>
            <a:ext cx="8543925" cy="2961977"/>
          </a:xfrm>
          <a:prstGeom prst="rect">
            <a:avLst/>
          </a:prstGeom>
        </p:spPr>
      </p:pic>
      <p:pic>
        <p:nvPicPr>
          <p:cNvPr id="5" name="Picture 4" descr="Graphical user interface, text, chat or text message&#10;&#10;Description automatically generated">
            <a:extLst>
              <a:ext uri="{FF2B5EF4-FFF2-40B4-BE49-F238E27FC236}">
                <a16:creationId xmlns:a16="http://schemas.microsoft.com/office/drawing/2014/main" id="{F91D25D4-7F3D-EE4D-82E3-09DE2B107ABF}"/>
              </a:ext>
            </a:extLst>
          </p:cNvPr>
          <p:cNvPicPr>
            <a:picLocks noChangeAspect="1"/>
          </p:cNvPicPr>
          <p:nvPr/>
        </p:nvPicPr>
        <p:blipFill rotWithShape="1">
          <a:blip r:embed="rId2"/>
          <a:srcRect t="56111"/>
          <a:stretch/>
        </p:blipFill>
        <p:spPr>
          <a:xfrm>
            <a:off x="1512163" y="2961121"/>
            <a:ext cx="8543924" cy="3749840"/>
          </a:xfrm>
          <a:prstGeom prst="rect">
            <a:avLst/>
          </a:prstGeom>
        </p:spPr>
      </p:pic>
    </p:spTree>
    <p:extLst>
      <p:ext uri="{BB962C8B-B14F-4D97-AF65-F5344CB8AC3E}">
        <p14:creationId xmlns:p14="http://schemas.microsoft.com/office/powerpoint/2010/main" val="377135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397669" y="301077"/>
            <a:ext cx="11168062" cy="2123658"/>
          </a:xfrm>
          <a:prstGeom prst="rect">
            <a:avLst/>
          </a:prstGeom>
          <a:solidFill>
            <a:schemeClr val="tx1">
              <a:alpha val="41000"/>
            </a:schemeClr>
          </a:solidFill>
        </p:spPr>
        <p:txBody>
          <a:bodyPr wrap="square">
            <a:spAutoFit/>
          </a:bodyPr>
          <a:lstStyle/>
          <a:p>
            <a:pPr algn="just">
              <a:spcBef>
                <a:spcPts val="2400"/>
              </a:spcBef>
            </a:pPr>
            <a:r>
              <a:rPr lang="en-US" sz="4400" dirty="0">
                <a:solidFill>
                  <a:schemeClr val="bg1"/>
                </a:solidFill>
                <a:effectLst>
                  <a:outerShdw blurRad="50800" dist="38100" dir="2700000" algn="tl" rotWithShape="0">
                    <a:prstClr val="black">
                      <a:alpha val="40000"/>
                    </a:prstClr>
                  </a:outerShdw>
                </a:effectLst>
                <a:latin typeface="Times New Roman" panose="02020603050405020304" pitchFamily="18" charset="0"/>
                <a:ea typeface="Times New Roman" panose="02020603050405020304" pitchFamily="18" charset="0"/>
              </a:rPr>
              <a:t>As they journeyed, there was a great terror upon the cities which were around them, and they did not pursue the sons of Jacob. (Gen. 35:5)</a:t>
            </a:r>
          </a:p>
        </p:txBody>
      </p:sp>
      <p:sp>
        <p:nvSpPr>
          <p:cNvPr id="5" name="Rectangle 4">
            <a:extLst>
              <a:ext uri="{FF2B5EF4-FFF2-40B4-BE49-F238E27FC236}">
                <a16:creationId xmlns:a16="http://schemas.microsoft.com/office/drawing/2014/main" id="{4AEE1048-1D8A-0B44-A863-7F65704BAE5B}"/>
              </a:ext>
            </a:extLst>
          </p:cNvPr>
          <p:cNvSpPr/>
          <p:nvPr/>
        </p:nvSpPr>
        <p:spPr>
          <a:xfrm>
            <a:off x="2135606" y="5770974"/>
            <a:ext cx="9950801" cy="923330"/>
          </a:xfrm>
          <a:prstGeom prst="rect">
            <a:avLst/>
          </a:prstGeom>
        </p:spPr>
        <p:txBody>
          <a:bodyPr wrap="none">
            <a:spAutoFit/>
          </a:bodyPr>
          <a:lstStyle/>
          <a:p>
            <a:r>
              <a:rPr lang="en-US" sz="5400" b="1" kern="1400" dirty="0">
                <a:solidFill>
                  <a:schemeClr val="bg1"/>
                </a:solidFill>
                <a:latin typeface="Times New Roman" panose="02020603050405020304" pitchFamily="18" charset="0"/>
                <a:ea typeface="Times New Roman" panose="02020603050405020304" pitchFamily="18" charset="0"/>
              </a:rPr>
              <a:t>3. Our God preserves His people </a:t>
            </a:r>
          </a:p>
        </p:txBody>
      </p:sp>
    </p:spTree>
    <p:extLst>
      <p:ext uri="{BB962C8B-B14F-4D97-AF65-F5344CB8AC3E}">
        <p14:creationId xmlns:p14="http://schemas.microsoft.com/office/powerpoint/2010/main" val="127987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icture containing outdoor, sky, sunset, sun&#10;&#10;Description automatically generated">
            <a:extLst>
              <a:ext uri="{FF2B5EF4-FFF2-40B4-BE49-F238E27FC236}">
                <a16:creationId xmlns:a16="http://schemas.microsoft.com/office/drawing/2014/main" id="{FACE1F96-3853-0143-8BEF-3CC8F2D377D0}"/>
              </a:ext>
            </a:extLst>
          </p:cNvPr>
          <p:cNvPicPr>
            <a:picLocks noChangeAspect="1"/>
          </p:cNvPicPr>
          <p:nvPr/>
        </p:nvPicPr>
        <p:blipFill rotWithShape="1">
          <a:blip r:embed="rId2">
            <a:duotone>
              <a:prstClr val="black"/>
              <a:schemeClr val="accent2">
                <a:tint val="45000"/>
                <a:satMod val="400000"/>
              </a:schemeClr>
            </a:duotone>
          </a:blip>
          <a:srcRect t="15746"/>
          <a:stretch/>
        </p:blipFill>
        <p:spPr>
          <a:xfrm>
            <a:off x="20" y="1282"/>
            <a:ext cx="12191980" cy="6856718"/>
          </a:xfrm>
          <a:prstGeom prst="rect">
            <a:avLst/>
          </a:prstGeom>
        </p:spPr>
      </p:pic>
      <p:sp>
        <p:nvSpPr>
          <p:cNvPr id="2" name="Rectangle 1">
            <a:extLst>
              <a:ext uri="{FF2B5EF4-FFF2-40B4-BE49-F238E27FC236}">
                <a16:creationId xmlns:a16="http://schemas.microsoft.com/office/drawing/2014/main" id="{8D78F8C8-4743-E246-B878-CF2490FBBD8A}"/>
              </a:ext>
            </a:extLst>
          </p:cNvPr>
          <p:cNvSpPr/>
          <p:nvPr/>
        </p:nvSpPr>
        <p:spPr>
          <a:xfrm>
            <a:off x="397669" y="301077"/>
            <a:ext cx="6888956" cy="830997"/>
          </a:xfrm>
          <a:prstGeom prst="rect">
            <a:avLst/>
          </a:prstGeom>
          <a:solidFill>
            <a:schemeClr val="tx1">
              <a:alpha val="41000"/>
            </a:schemeClr>
          </a:solidFill>
        </p:spPr>
        <p:txBody>
          <a:bodyPr wrap="square">
            <a:spAutoFit/>
          </a:bodyPr>
          <a:lstStyle/>
          <a:p>
            <a:pPr marL="571500" indent="-571500" algn="just">
              <a:spcBef>
                <a:spcPts val="2400"/>
              </a:spcBef>
              <a:buFont typeface="Arial" panose="020B0604020202020204" pitchFamily="34" charset="0"/>
              <a:buChar char="•"/>
            </a:pPr>
            <a:r>
              <a:rPr lang="en-US" sz="4800"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God is </a:t>
            </a:r>
            <a:r>
              <a:rPr lang="en-US" sz="4800" u="sng" dirty="0">
                <a:solidFill>
                  <a:schemeClr val="accent4">
                    <a:lumMod val="60000"/>
                    <a:lumOff val="40000"/>
                  </a:schemeClr>
                </a:solidFill>
                <a:effectLst>
                  <a:outerShdw blurRad="50800" dist="38100" dir="2700000" algn="tl" rotWithShape="0">
                    <a:prstClr val="black">
                      <a:alpha val="40000"/>
                    </a:prstClr>
                  </a:outerShdw>
                </a:effectLst>
                <a:latin typeface="Bodoni MT" panose="02070603080606020203" pitchFamily="18" charset="77"/>
                <a:ea typeface="Times New Roman" panose="02020603050405020304" pitchFamily="18" charset="0"/>
              </a:rPr>
              <a:t>fearful</a:t>
            </a:r>
          </a:p>
        </p:txBody>
      </p:sp>
      <p:sp>
        <p:nvSpPr>
          <p:cNvPr id="5" name="Rectangle 4">
            <a:extLst>
              <a:ext uri="{FF2B5EF4-FFF2-40B4-BE49-F238E27FC236}">
                <a16:creationId xmlns:a16="http://schemas.microsoft.com/office/drawing/2014/main" id="{4AEE1048-1D8A-0B44-A863-7F65704BAE5B}"/>
              </a:ext>
            </a:extLst>
          </p:cNvPr>
          <p:cNvSpPr/>
          <p:nvPr/>
        </p:nvSpPr>
        <p:spPr>
          <a:xfrm>
            <a:off x="2135606" y="5770974"/>
            <a:ext cx="9950801" cy="923330"/>
          </a:xfrm>
          <a:prstGeom prst="rect">
            <a:avLst/>
          </a:prstGeom>
        </p:spPr>
        <p:txBody>
          <a:bodyPr wrap="none">
            <a:spAutoFit/>
          </a:bodyPr>
          <a:lstStyle/>
          <a:p>
            <a:r>
              <a:rPr lang="en-US" sz="5400" b="1" kern="1400" dirty="0">
                <a:solidFill>
                  <a:schemeClr val="bg1"/>
                </a:solidFill>
                <a:latin typeface="Times New Roman" panose="02020603050405020304" pitchFamily="18" charset="0"/>
                <a:ea typeface="Times New Roman" panose="02020603050405020304" pitchFamily="18" charset="0"/>
              </a:rPr>
              <a:t>3. Our God preserves His people </a:t>
            </a:r>
          </a:p>
        </p:txBody>
      </p:sp>
    </p:spTree>
    <p:extLst>
      <p:ext uri="{BB962C8B-B14F-4D97-AF65-F5344CB8AC3E}">
        <p14:creationId xmlns:p14="http://schemas.microsoft.com/office/powerpoint/2010/main" val="3583248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632</Words>
  <Application>Microsoft Macintosh PowerPoint</Application>
  <PresentationFormat>Widescreen</PresentationFormat>
  <Paragraphs>31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Bodoni MT</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MORTON</dc:creator>
  <cp:lastModifiedBy>NATHAN MORTON</cp:lastModifiedBy>
  <cp:revision>3</cp:revision>
  <dcterms:created xsi:type="dcterms:W3CDTF">2021-10-02T22:04:56Z</dcterms:created>
  <dcterms:modified xsi:type="dcterms:W3CDTF">2021-10-04T23:44:05Z</dcterms:modified>
</cp:coreProperties>
</file>