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8" r:id="rId1"/>
    <p:sldMasterId id="2147483744" r:id="rId2"/>
  </p:sldMasterIdLst>
  <p:sldIdLst>
    <p:sldId id="319" r:id="rId3"/>
    <p:sldId id="406" r:id="rId4"/>
    <p:sldId id="265" r:id="rId5"/>
    <p:sldId id="422" r:id="rId6"/>
    <p:sldId id="423" r:id="rId7"/>
    <p:sldId id="424" r:id="rId8"/>
    <p:sldId id="409" r:id="rId9"/>
    <p:sldId id="425" r:id="rId10"/>
    <p:sldId id="412"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493"/>
    <a:srgbClr val="009051"/>
    <a:srgbClr val="0118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389"/>
    <p:restoredTop sz="94689"/>
  </p:normalViewPr>
  <p:slideViewPr>
    <p:cSldViewPr snapToGrid="0" snapToObjects="1">
      <p:cViewPr varScale="1">
        <p:scale>
          <a:sx n="102" d="100"/>
          <a:sy n="102" d="100"/>
        </p:scale>
        <p:origin x="200" y="2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30C8D760-0997-0B47-A825-8496A179DCA6}" type="datetimeFigureOut">
              <a:rPr lang="en-US" smtClean="0"/>
              <a:t>11/3/22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6AF861-BE4A-A942-8864-142EF8FC5049}" type="slidenum">
              <a:rPr lang="en-US" smtClean="0"/>
              <a:t>‹#›</a:t>
            </a:fld>
            <a:endParaRPr lang="en-US"/>
          </a:p>
        </p:txBody>
      </p:sp>
    </p:spTree>
    <p:extLst>
      <p:ext uri="{BB962C8B-B14F-4D97-AF65-F5344CB8AC3E}">
        <p14:creationId xmlns:p14="http://schemas.microsoft.com/office/powerpoint/2010/main" val="30788905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0C8D760-0997-0B47-A825-8496A179DCA6}" type="datetimeFigureOut">
              <a:rPr lang="en-US" smtClean="0"/>
              <a:t>11/3/22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6AF861-BE4A-A942-8864-142EF8FC5049}" type="slidenum">
              <a:rPr lang="en-US" smtClean="0"/>
              <a:t>‹#›</a:t>
            </a:fld>
            <a:endParaRPr lang="en-US"/>
          </a:p>
        </p:txBody>
      </p:sp>
    </p:spTree>
    <p:extLst>
      <p:ext uri="{BB962C8B-B14F-4D97-AF65-F5344CB8AC3E}">
        <p14:creationId xmlns:p14="http://schemas.microsoft.com/office/powerpoint/2010/main" val="29563799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0C8D760-0997-0B47-A825-8496A179DCA6}" type="datetimeFigureOut">
              <a:rPr lang="en-US" smtClean="0"/>
              <a:t>11/3/22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6AF861-BE4A-A942-8864-142EF8FC5049}" type="slidenum">
              <a:rPr lang="en-US" smtClean="0"/>
              <a:t>‹#›</a:t>
            </a:fld>
            <a:endParaRPr lang="en-US"/>
          </a:p>
        </p:txBody>
      </p:sp>
    </p:spTree>
    <p:extLst>
      <p:ext uri="{BB962C8B-B14F-4D97-AF65-F5344CB8AC3E}">
        <p14:creationId xmlns:p14="http://schemas.microsoft.com/office/powerpoint/2010/main" val="38038907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23C3D3-4FA5-8A46-94D5-A268C9C93C8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3D837FC-9E31-8347-8173-0BFF5BD25C2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DA05981-2DF5-A542-BFA3-5F39946B0E67}"/>
              </a:ext>
            </a:extLst>
          </p:cNvPr>
          <p:cNvSpPr>
            <a:spLocks noGrp="1"/>
          </p:cNvSpPr>
          <p:nvPr>
            <p:ph type="dt" sz="half" idx="10"/>
          </p:nvPr>
        </p:nvSpPr>
        <p:spPr/>
        <p:txBody>
          <a:bodyPr/>
          <a:lstStyle/>
          <a:p>
            <a:fld id="{E8DDFDC6-3AC8-D940-895E-58C36D6A5B47}" type="datetimeFigureOut">
              <a:rPr lang="en-US" smtClean="0"/>
              <a:t>11/3/22</a:t>
            </a:fld>
            <a:endParaRPr lang="en-US"/>
          </a:p>
        </p:txBody>
      </p:sp>
      <p:sp>
        <p:nvSpPr>
          <p:cNvPr id="5" name="Footer Placeholder 4">
            <a:extLst>
              <a:ext uri="{FF2B5EF4-FFF2-40B4-BE49-F238E27FC236}">
                <a16:creationId xmlns:a16="http://schemas.microsoft.com/office/drawing/2014/main" id="{7A7723C5-2EF5-3243-BED9-C36EC1357F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9DF6AA0-8A93-D546-8AC0-D99E702D36AE}"/>
              </a:ext>
            </a:extLst>
          </p:cNvPr>
          <p:cNvSpPr>
            <a:spLocks noGrp="1"/>
          </p:cNvSpPr>
          <p:nvPr>
            <p:ph type="sldNum" sz="quarter" idx="12"/>
          </p:nvPr>
        </p:nvSpPr>
        <p:spPr/>
        <p:txBody>
          <a:bodyPr/>
          <a:lstStyle/>
          <a:p>
            <a:fld id="{89509A59-69AC-7247-8776-8DDD9A4036C4}" type="slidenum">
              <a:rPr lang="en-US" smtClean="0"/>
              <a:t>‹#›</a:t>
            </a:fld>
            <a:endParaRPr lang="en-US"/>
          </a:p>
        </p:txBody>
      </p:sp>
    </p:spTree>
    <p:extLst>
      <p:ext uri="{BB962C8B-B14F-4D97-AF65-F5344CB8AC3E}">
        <p14:creationId xmlns:p14="http://schemas.microsoft.com/office/powerpoint/2010/main" val="8709750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B767E0-D395-3241-885E-90EAB1217F0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FA64274-876D-0C4E-A3A4-0F7D7C6F9C0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068371-F8EE-0345-B958-F21AB75E5128}"/>
              </a:ext>
            </a:extLst>
          </p:cNvPr>
          <p:cNvSpPr>
            <a:spLocks noGrp="1"/>
          </p:cNvSpPr>
          <p:nvPr>
            <p:ph type="dt" sz="half" idx="10"/>
          </p:nvPr>
        </p:nvSpPr>
        <p:spPr/>
        <p:txBody>
          <a:bodyPr/>
          <a:lstStyle/>
          <a:p>
            <a:fld id="{E8DDFDC6-3AC8-D940-895E-58C36D6A5B47}" type="datetimeFigureOut">
              <a:rPr lang="en-US" smtClean="0"/>
              <a:t>11/3/22</a:t>
            </a:fld>
            <a:endParaRPr lang="en-US"/>
          </a:p>
        </p:txBody>
      </p:sp>
      <p:sp>
        <p:nvSpPr>
          <p:cNvPr id="5" name="Footer Placeholder 4">
            <a:extLst>
              <a:ext uri="{FF2B5EF4-FFF2-40B4-BE49-F238E27FC236}">
                <a16:creationId xmlns:a16="http://schemas.microsoft.com/office/drawing/2014/main" id="{17CB6E52-25E3-A044-8E14-601A6AA254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59E5BA-7F60-1D40-A43A-0660CE4740DA}"/>
              </a:ext>
            </a:extLst>
          </p:cNvPr>
          <p:cNvSpPr>
            <a:spLocks noGrp="1"/>
          </p:cNvSpPr>
          <p:nvPr>
            <p:ph type="sldNum" sz="quarter" idx="12"/>
          </p:nvPr>
        </p:nvSpPr>
        <p:spPr/>
        <p:txBody>
          <a:bodyPr/>
          <a:lstStyle/>
          <a:p>
            <a:fld id="{89509A59-69AC-7247-8776-8DDD9A4036C4}" type="slidenum">
              <a:rPr lang="en-US" smtClean="0"/>
              <a:t>‹#›</a:t>
            </a:fld>
            <a:endParaRPr lang="en-US"/>
          </a:p>
        </p:txBody>
      </p:sp>
    </p:spTree>
    <p:extLst>
      <p:ext uri="{BB962C8B-B14F-4D97-AF65-F5344CB8AC3E}">
        <p14:creationId xmlns:p14="http://schemas.microsoft.com/office/powerpoint/2010/main" val="13173449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F2A720-3D48-024E-9E88-D3BF6E37EE6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79C394A-4A88-9549-B379-CD2779E36CE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F77C0CD-99A4-B744-85F0-3A39EE33B44D}"/>
              </a:ext>
            </a:extLst>
          </p:cNvPr>
          <p:cNvSpPr>
            <a:spLocks noGrp="1"/>
          </p:cNvSpPr>
          <p:nvPr>
            <p:ph type="dt" sz="half" idx="10"/>
          </p:nvPr>
        </p:nvSpPr>
        <p:spPr/>
        <p:txBody>
          <a:bodyPr/>
          <a:lstStyle/>
          <a:p>
            <a:fld id="{E8DDFDC6-3AC8-D940-895E-58C36D6A5B47}" type="datetimeFigureOut">
              <a:rPr lang="en-US" smtClean="0"/>
              <a:t>11/3/22</a:t>
            </a:fld>
            <a:endParaRPr lang="en-US"/>
          </a:p>
        </p:txBody>
      </p:sp>
      <p:sp>
        <p:nvSpPr>
          <p:cNvPr id="5" name="Footer Placeholder 4">
            <a:extLst>
              <a:ext uri="{FF2B5EF4-FFF2-40B4-BE49-F238E27FC236}">
                <a16:creationId xmlns:a16="http://schemas.microsoft.com/office/drawing/2014/main" id="{CC4C6EBE-BFE3-894C-AFF5-8606AECB9B8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6AF08D-3C4A-EB47-89DA-140923F11B39}"/>
              </a:ext>
            </a:extLst>
          </p:cNvPr>
          <p:cNvSpPr>
            <a:spLocks noGrp="1"/>
          </p:cNvSpPr>
          <p:nvPr>
            <p:ph type="sldNum" sz="quarter" idx="12"/>
          </p:nvPr>
        </p:nvSpPr>
        <p:spPr/>
        <p:txBody>
          <a:bodyPr/>
          <a:lstStyle/>
          <a:p>
            <a:fld id="{89509A59-69AC-7247-8776-8DDD9A4036C4}" type="slidenum">
              <a:rPr lang="en-US" smtClean="0"/>
              <a:t>‹#›</a:t>
            </a:fld>
            <a:endParaRPr lang="en-US"/>
          </a:p>
        </p:txBody>
      </p:sp>
    </p:spTree>
    <p:extLst>
      <p:ext uri="{BB962C8B-B14F-4D97-AF65-F5344CB8AC3E}">
        <p14:creationId xmlns:p14="http://schemas.microsoft.com/office/powerpoint/2010/main" val="6762490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0E675E-7C79-CB48-A765-7EC22626D42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F948384-351C-7D4B-8BB8-B4E8DA4F557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7A4ACE2-0C9B-E840-877A-F4BF40B563F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5F36A92-6147-B64A-99A1-49B95AA8F867}"/>
              </a:ext>
            </a:extLst>
          </p:cNvPr>
          <p:cNvSpPr>
            <a:spLocks noGrp="1"/>
          </p:cNvSpPr>
          <p:nvPr>
            <p:ph type="dt" sz="half" idx="10"/>
          </p:nvPr>
        </p:nvSpPr>
        <p:spPr/>
        <p:txBody>
          <a:bodyPr/>
          <a:lstStyle/>
          <a:p>
            <a:fld id="{E8DDFDC6-3AC8-D940-895E-58C36D6A5B47}" type="datetimeFigureOut">
              <a:rPr lang="en-US" smtClean="0"/>
              <a:t>11/3/22</a:t>
            </a:fld>
            <a:endParaRPr lang="en-US"/>
          </a:p>
        </p:txBody>
      </p:sp>
      <p:sp>
        <p:nvSpPr>
          <p:cNvPr id="6" name="Footer Placeholder 5">
            <a:extLst>
              <a:ext uri="{FF2B5EF4-FFF2-40B4-BE49-F238E27FC236}">
                <a16:creationId xmlns:a16="http://schemas.microsoft.com/office/drawing/2014/main" id="{71483EE5-0D3D-CC48-A263-6BFA1BB76A4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DA5CBB9-4B87-CA45-833C-1F48239DE8C4}"/>
              </a:ext>
            </a:extLst>
          </p:cNvPr>
          <p:cNvSpPr>
            <a:spLocks noGrp="1"/>
          </p:cNvSpPr>
          <p:nvPr>
            <p:ph type="sldNum" sz="quarter" idx="12"/>
          </p:nvPr>
        </p:nvSpPr>
        <p:spPr/>
        <p:txBody>
          <a:bodyPr/>
          <a:lstStyle/>
          <a:p>
            <a:fld id="{89509A59-69AC-7247-8776-8DDD9A4036C4}" type="slidenum">
              <a:rPr lang="en-US" smtClean="0"/>
              <a:t>‹#›</a:t>
            </a:fld>
            <a:endParaRPr lang="en-US"/>
          </a:p>
        </p:txBody>
      </p:sp>
    </p:spTree>
    <p:extLst>
      <p:ext uri="{BB962C8B-B14F-4D97-AF65-F5344CB8AC3E}">
        <p14:creationId xmlns:p14="http://schemas.microsoft.com/office/powerpoint/2010/main" val="25914097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34B03A-2FB2-3848-AEFF-65FCC215BDE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78C1F36-B73B-714B-ACE9-57CDE7BFBDA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5B7BD6D-2CB3-AA4C-8075-FD044EC4F16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D6C9E66-7A7E-2D49-9298-52D92263565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67F2B1C-ABBC-8B4F-B255-0855EA9353C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40D2A0E-B30F-564F-B28A-4E08BEF665BF}"/>
              </a:ext>
            </a:extLst>
          </p:cNvPr>
          <p:cNvSpPr>
            <a:spLocks noGrp="1"/>
          </p:cNvSpPr>
          <p:nvPr>
            <p:ph type="dt" sz="half" idx="10"/>
          </p:nvPr>
        </p:nvSpPr>
        <p:spPr/>
        <p:txBody>
          <a:bodyPr/>
          <a:lstStyle/>
          <a:p>
            <a:fld id="{E8DDFDC6-3AC8-D940-895E-58C36D6A5B47}" type="datetimeFigureOut">
              <a:rPr lang="en-US" smtClean="0"/>
              <a:t>11/3/22</a:t>
            </a:fld>
            <a:endParaRPr lang="en-US"/>
          </a:p>
        </p:txBody>
      </p:sp>
      <p:sp>
        <p:nvSpPr>
          <p:cNvPr id="8" name="Footer Placeholder 7">
            <a:extLst>
              <a:ext uri="{FF2B5EF4-FFF2-40B4-BE49-F238E27FC236}">
                <a16:creationId xmlns:a16="http://schemas.microsoft.com/office/drawing/2014/main" id="{78E200D7-5D60-F64C-922A-1A2F0AC2CF8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62CB30F-BBFC-934F-962A-70C9BC8490B9}"/>
              </a:ext>
            </a:extLst>
          </p:cNvPr>
          <p:cNvSpPr>
            <a:spLocks noGrp="1"/>
          </p:cNvSpPr>
          <p:nvPr>
            <p:ph type="sldNum" sz="quarter" idx="12"/>
          </p:nvPr>
        </p:nvSpPr>
        <p:spPr/>
        <p:txBody>
          <a:bodyPr/>
          <a:lstStyle/>
          <a:p>
            <a:fld id="{89509A59-69AC-7247-8776-8DDD9A4036C4}" type="slidenum">
              <a:rPr lang="en-US" smtClean="0"/>
              <a:t>‹#›</a:t>
            </a:fld>
            <a:endParaRPr lang="en-US"/>
          </a:p>
        </p:txBody>
      </p:sp>
    </p:spTree>
    <p:extLst>
      <p:ext uri="{BB962C8B-B14F-4D97-AF65-F5344CB8AC3E}">
        <p14:creationId xmlns:p14="http://schemas.microsoft.com/office/powerpoint/2010/main" val="9199715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EADA6-5E88-1E4F-B965-6732B4DF1CF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9D9D06B-F7AC-2B4A-8B8E-D4E040E89195}"/>
              </a:ext>
            </a:extLst>
          </p:cNvPr>
          <p:cNvSpPr>
            <a:spLocks noGrp="1"/>
          </p:cNvSpPr>
          <p:nvPr>
            <p:ph type="dt" sz="half" idx="10"/>
          </p:nvPr>
        </p:nvSpPr>
        <p:spPr/>
        <p:txBody>
          <a:bodyPr/>
          <a:lstStyle/>
          <a:p>
            <a:fld id="{E8DDFDC6-3AC8-D940-895E-58C36D6A5B47}" type="datetimeFigureOut">
              <a:rPr lang="en-US" smtClean="0"/>
              <a:t>11/3/22</a:t>
            </a:fld>
            <a:endParaRPr lang="en-US"/>
          </a:p>
        </p:txBody>
      </p:sp>
      <p:sp>
        <p:nvSpPr>
          <p:cNvPr id="4" name="Footer Placeholder 3">
            <a:extLst>
              <a:ext uri="{FF2B5EF4-FFF2-40B4-BE49-F238E27FC236}">
                <a16:creationId xmlns:a16="http://schemas.microsoft.com/office/drawing/2014/main" id="{F3DC0AE9-5CA9-904E-8F36-CEF121C15F3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906E07D-5338-A948-8DD2-72C43C96ECC2}"/>
              </a:ext>
            </a:extLst>
          </p:cNvPr>
          <p:cNvSpPr>
            <a:spLocks noGrp="1"/>
          </p:cNvSpPr>
          <p:nvPr>
            <p:ph type="sldNum" sz="quarter" idx="12"/>
          </p:nvPr>
        </p:nvSpPr>
        <p:spPr/>
        <p:txBody>
          <a:bodyPr/>
          <a:lstStyle/>
          <a:p>
            <a:fld id="{89509A59-69AC-7247-8776-8DDD9A4036C4}" type="slidenum">
              <a:rPr lang="en-US" smtClean="0"/>
              <a:t>‹#›</a:t>
            </a:fld>
            <a:endParaRPr lang="en-US"/>
          </a:p>
        </p:txBody>
      </p:sp>
    </p:spTree>
    <p:extLst>
      <p:ext uri="{BB962C8B-B14F-4D97-AF65-F5344CB8AC3E}">
        <p14:creationId xmlns:p14="http://schemas.microsoft.com/office/powerpoint/2010/main" val="137427900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B13BD61-4714-544C-A4F0-BE12E4EAD2B3}"/>
              </a:ext>
            </a:extLst>
          </p:cNvPr>
          <p:cNvSpPr>
            <a:spLocks noGrp="1"/>
          </p:cNvSpPr>
          <p:nvPr>
            <p:ph type="dt" sz="half" idx="10"/>
          </p:nvPr>
        </p:nvSpPr>
        <p:spPr/>
        <p:txBody>
          <a:bodyPr/>
          <a:lstStyle/>
          <a:p>
            <a:fld id="{E8DDFDC6-3AC8-D940-895E-58C36D6A5B47}" type="datetimeFigureOut">
              <a:rPr lang="en-US" smtClean="0"/>
              <a:t>11/3/22</a:t>
            </a:fld>
            <a:endParaRPr lang="en-US"/>
          </a:p>
        </p:txBody>
      </p:sp>
      <p:sp>
        <p:nvSpPr>
          <p:cNvPr id="3" name="Footer Placeholder 2">
            <a:extLst>
              <a:ext uri="{FF2B5EF4-FFF2-40B4-BE49-F238E27FC236}">
                <a16:creationId xmlns:a16="http://schemas.microsoft.com/office/drawing/2014/main" id="{9F7C8B45-6367-BA47-815C-80FEE4DB58E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D6AA804-87FE-6144-835E-5F61E89CFB56}"/>
              </a:ext>
            </a:extLst>
          </p:cNvPr>
          <p:cNvSpPr>
            <a:spLocks noGrp="1"/>
          </p:cNvSpPr>
          <p:nvPr>
            <p:ph type="sldNum" sz="quarter" idx="12"/>
          </p:nvPr>
        </p:nvSpPr>
        <p:spPr/>
        <p:txBody>
          <a:bodyPr/>
          <a:lstStyle/>
          <a:p>
            <a:fld id="{89509A59-69AC-7247-8776-8DDD9A4036C4}" type="slidenum">
              <a:rPr lang="en-US" smtClean="0"/>
              <a:t>‹#›</a:t>
            </a:fld>
            <a:endParaRPr lang="en-US"/>
          </a:p>
        </p:txBody>
      </p:sp>
    </p:spTree>
    <p:extLst>
      <p:ext uri="{BB962C8B-B14F-4D97-AF65-F5344CB8AC3E}">
        <p14:creationId xmlns:p14="http://schemas.microsoft.com/office/powerpoint/2010/main" val="177830615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8849E1-E19B-CF44-8C1F-652DD461AB0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32BDB33-8A34-FC4E-AD87-7B185080949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D2F5736-0D7D-F549-B34C-33615A13B4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5FD8A4-DE00-C84E-9CA2-349AE9528CAB}"/>
              </a:ext>
            </a:extLst>
          </p:cNvPr>
          <p:cNvSpPr>
            <a:spLocks noGrp="1"/>
          </p:cNvSpPr>
          <p:nvPr>
            <p:ph type="dt" sz="half" idx="10"/>
          </p:nvPr>
        </p:nvSpPr>
        <p:spPr/>
        <p:txBody>
          <a:bodyPr/>
          <a:lstStyle/>
          <a:p>
            <a:fld id="{E8DDFDC6-3AC8-D940-895E-58C36D6A5B47}" type="datetimeFigureOut">
              <a:rPr lang="en-US" smtClean="0"/>
              <a:t>11/3/22</a:t>
            </a:fld>
            <a:endParaRPr lang="en-US"/>
          </a:p>
        </p:txBody>
      </p:sp>
      <p:sp>
        <p:nvSpPr>
          <p:cNvPr id="6" name="Footer Placeholder 5">
            <a:extLst>
              <a:ext uri="{FF2B5EF4-FFF2-40B4-BE49-F238E27FC236}">
                <a16:creationId xmlns:a16="http://schemas.microsoft.com/office/drawing/2014/main" id="{0175C5FD-05AF-8848-A839-CD2D39BAB1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5552628-05C4-0448-A3FC-EAAEFFD97AF2}"/>
              </a:ext>
            </a:extLst>
          </p:cNvPr>
          <p:cNvSpPr>
            <a:spLocks noGrp="1"/>
          </p:cNvSpPr>
          <p:nvPr>
            <p:ph type="sldNum" sz="quarter" idx="12"/>
          </p:nvPr>
        </p:nvSpPr>
        <p:spPr/>
        <p:txBody>
          <a:bodyPr/>
          <a:lstStyle/>
          <a:p>
            <a:fld id="{89509A59-69AC-7247-8776-8DDD9A4036C4}" type="slidenum">
              <a:rPr lang="en-US" smtClean="0"/>
              <a:t>‹#›</a:t>
            </a:fld>
            <a:endParaRPr lang="en-US"/>
          </a:p>
        </p:txBody>
      </p:sp>
    </p:spTree>
    <p:extLst>
      <p:ext uri="{BB962C8B-B14F-4D97-AF65-F5344CB8AC3E}">
        <p14:creationId xmlns:p14="http://schemas.microsoft.com/office/powerpoint/2010/main" val="34912246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0C8D760-0997-0B47-A825-8496A179DCA6}" type="datetimeFigureOut">
              <a:rPr lang="en-US" smtClean="0"/>
              <a:t>11/3/22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6AF861-BE4A-A942-8864-142EF8FC5049}" type="slidenum">
              <a:rPr lang="en-US" smtClean="0"/>
              <a:t>‹#›</a:t>
            </a:fld>
            <a:endParaRPr lang="en-US"/>
          </a:p>
        </p:txBody>
      </p:sp>
    </p:spTree>
    <p:extLst>
      <p:ext uri="{BB962C8B-B14F-4D97-AF65-F5344CB8AC3E}">
        <p14:creationId xmlns:p14="http://schemas.microsoft.com/office/powerpoint/2010/main" val="406761219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1A586-ABFF-3545-9D00-3DCE5C315E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66F4E41-CB33-3E42-8EAC-D5D600A1A7F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2B5B6F7-2501-F14F-9CE4-41F8DEE9E5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0130A44-9DD9-9B42-8C30-BCDB79DBD240}"/>
              </a:ext>
            </a:extLst>
          </p:cNvPr>
          <p:cNvSpPr>
            <a:spLocks noGrp="1"/>
          </p:cNvSpPr>
          <p:nvPr>
            <p:ph type="dt" sz="half" idx="10"/>
          </p:nvPr>
        </p:nvSpPr>
        <p:spPr/>
        <p:txBody>
          <a:bodyPr/>
          <a:lstStyle/>
          <a:p>
            <a:fld id="{E8DDFDC6-3AC8-D940-895E-58C36D6A5B47}" type="datetimeFigureOut">
              <a:rPr lang="en-US" smtClean="0"/>
              <a:t>11/3/22</a:t>
            </a:fld>
            <a:endParaRPr lang="en-US"/>
          </a:p>
        </p:txBody>
      </p:sp>
      <p:sp>
        <p:nvSpPr>
          <p:cNvPr id="6" name="Footer Placeholder 5">
            <a:extLst>
              <a:ext uri="{FF2B5EF4-FFF2-40B4-BE49-F238E27FC236}">
                <a16:creationId xmlns:a16="http://schemas.microsoft.com/office/drawing/2014/main" id="{1525736D-3C95-9F46-A98B-04BBDF2D33B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344A367-A697-BE48-AEAC-3C7BDA15C4B6}"/>
              </a:ext>
            </a:extLst>
          </p:cNvPr>
          <p:cNvSpPr>
            <a:spLocks noGrp="1"/>
          </p:cNvSpPr>
          <p:nvPr>
            <p:ph type="sldNum" sz="quarter" idx="12"/>
          </p:nvPr>
        </p:nvSpPr>
        <p:spPr/>
        <p:txBody>
          <a:bodyPr/>
          <a:lstStyle/>
          <a:p>
            <a:fld id="{89509A59-69AC-7247-8776-8DDD9A4036C4}" type="slidenum">
              <a:rPr lang="en-US" smtClean="0"/>
              <a:t>‹#›</a:t>
            </a:fld>
            <a:endParaRPr lang="en-US"/>
          </a:p>
        </p:txBody>
      </p:sp>
    </p:spTree>
    <p:extLst>
      <p:ext uri="{BB962C8B-B14F-4D97-AF65-F5344CB8AC3E}">
        <p14:creationId xmlns:p14="http://schemas.microsoft.com/office/powerpoint/2010/main" val="45835714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06BA07-9723-0046-B77F-457FA8542EE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9C703B9-8DA1-2749-A210-4E4F8861141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09F410-5568-EC43-9C89-F48D422F7E71}"/>
              </a:ext>
            </a:extLst>
          </p:cNvPr>
          <p:cNvSpPr>
            <a:spLocks noGrp="1"/>
          </p:cNvSpPr>
          <p:nvPr>
            <p:ph type="dt" sz="half" idx="10"/>
          </p:nvPr>
        </p:nvSpPr>
        <p:spPr/>
        <p:txBody>
          <a:bodyPr/>
          <a:lstStyle/>
          <a:p>
            <a:fld id="{E8DDFDC6-3AC8-D940-895E-58C36D6A5B47}" type="datetimeFigureOut">
              <a:rPr lang="en-US" smtClean="0"/>
              <a:t>11/3/22</a:t>
            </a:fld>
            <a:endParaRPr lang="en-US"/>
          </a:p>
        </p:txBody>
      </p:sp>
      <p:sp>
        <p:nvSpPr>
          <p:cNvPr id="5" name="Footer Placeholder 4">
            <a:extLst>
              <a:ext uri="{FF2B5EF4-FFF2-40B4-BE49-F238E27FC236}">
                <a16:creationId xmlns:a16="http://schemas.microsoft.com/office/drawing/2014/main" id="{91F9C205-536D-AD4E-AB92-666012F0AE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B1C45D-CCD4-B54A-B1AF-B891359DC594}"/>
              </a:ext>
            </a:extLst>
          </p:cNvPr>
          <p:cNvSpPr>
            <a:spLocks noGrp="1"/>
          </p:cNvSpPr>
          <p:nvPr>
            <p:ph type="sldNum" sz="quarter" idx="12"/>
          </p:nvPr>
        </p:nvSpPr>
        <p:spPr/>
        <p:txBody>
          <a:bodyPr/>
          <a:lstStyle/>
          <a:p>
            <a:fld id="{89509A59-69AC-7247-8776-8DDD9A4036C4}" type="slidenum">
              <a:rPr lang="en-US" smtClean="0"/>
              <a:t>‹#›</a:t>
            </a:fld>
            <a:endParaRPr lang="en-US"/>
          </a:p>
        </p:txBody>
      </p:sp>
    </p:spTree>
    <p:extLst>
      <p:ext uri="{BB962C8B-B14F-4D97-AF65-F5344CB8AC3E}">
        <p14:creationId xmlns:p14="http://schemas.microsoft.com/office/powerpoint/2010/main" val="2790118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262AC15-B1C7-BE4D-9A16-539137E648F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2BBD2C2-0CA8-C642-896E-FBF1B6A6EF8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3B91D0-2CD0-6940-8CC7-C9C85A9E205E}"/>
              </a:ext>
            </a:extLst>
          </p:cNvPr>
          <p:cNvSpPr>
            <a:spLocks noGrp="1"/>
          </p:cNvSpPr>
          <p:nvPr>
            <p:ph type="dt" sz="half" idx="10"/>
          </p:nvPr>
        </p:nvSpPr>
        <p:spPr/>
        <p:txBody>
          <a:bodyPr/>
          <a:lstStyle/>
          <a:p>
            <a:fld id="{E8DDFDC6-3AC8-D940-895E-58C36D6A5B47}" type="datetimeFigureOut">
              <a:rPr lang="en-US" smtClean="0"/>
              <a:t>11/3/22</a:t>
            </a:fld>
            <a:endParaRPr lang="en-US"/>
          </a:p>
        </p:txBody>
      </p:sp>
      <p:sp>
        <p:nvSpPr>
          <p:cNvPr id="5" name="Footer Placeholder 4">
            <a:extLst>
              <a:ext uri="{FF2B5EF4-FFF2-40B4-BE49-F238E27FC236}">
                <a16:creationId xmlns:a16="http://schemas.microsoft.com/office/drawing/2014/main" id="{0C0C0D5E-F04C-0B4B-804D-67F4D64815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E0748D-99E0-F74B-848B-5969C5C294A3}"/>
              </a:ext>
            </a:extLst>
          </p:cNvPr>
          <p:cNvSpPr>
            <a:spLocks noGrp="1"/>
          </p:cNvSpPr>
          <p:nvPr>
            <p:ph type="sldNum" sz="quarter" idx="12"/>
          </p:nvPr>
        </p:nvSpPr>
        <p:spPr/>
        <p:txBody>
          <a:bodyPr/>
          <a:lstStyle/>
          <a:p>
            <a:fld id="{89509A59-69AC-7247-8776-8DDD9A4036C4}" type="slidenum">
              <a:rPr lang="en-US" smtClean="0"/>
              <a:t>‹#›</a:t>
            </a:fld>
            <a:endParaRPr lang="en-US"/>
          </a:p>
        </p:txBody>
      </p:sp>
    </p:spTree>
    <p:extLst>
      <p:ext uri="{BB962C8B-B14F-4D97-AF65-F5344CB8AC3E}">
        <p14:creationId xmlns:p14="http://schemas.microsoft.com/office/powerpoint/2010/main" val="15710947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30C8D760-0997-0B47-A825-8496A179DCA6}" type="datetimeFigureOut">
              <a:rPr lang="en-US" smtClean="0"/>
              <a:t>11/3/22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6AF861-BE4A-A942-8864-142EF8FC5049}" type="slidenum">
              <a:rPr lang="en-US" smtClean="0"/>
              <a:t>‹#›</a:t>
            </a:fld>
            <a:endParaRPr lang="en-US"/>
          </a:p>
        </p:txBody>
      </p:sp>
    </p:spTree>
    <p:extLst>
      <p:ext uri="{BB962C8B-B14F-4D97-AF65-F5344CB8AC3E}">
        <p14:creationId xmlns:p14="http://schemas.microsoft.com/office/powerpoint/2010/main" val="3405232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30C8D760-0997-0B47-A825-8496A179DCA6}" type="datetimeFigureOut">
              <a:rPr lang="en-US" smtClean="0"/>
              <a:t>11/3/22</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536AF861-BE4A-A942-8864-142EF8FC5049}" type="slidenum">
              <a:rPr lang="en-US" smtClean="0"/>
              <a:t>‹#›</a:t>
            </a:fld>
            <a:endParaRPr lang="en-US"/>
          </a:p>
        </p:txBody>
      </p:sp>
    </p:spTree>
    <p:extLst>
      <p:ext uri="{BB962C8B-B14F-4D97-AF65-F5344CB8AC3E}">
        <p14:creationId xmlns:p14="http://schemas.microsoft.com/office/powerpoint/2010/main" val="30117851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30C8D760-0997-0B47-A825-8496A179DCA6}" type="datetimeFigureOut">
              <a:rPr lang="en-US" smtClean="0"/>
              <a:t>11/3/22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6AF861-BE4A-A942-8864-142EF8FC5049}"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9405981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0C8D760-0997-0B47-A825-8496A179DCA6}" type="datetimeFigureOut">
              <a:rPr lang="en-US" smtClean="0"/>
              <a:t>11/3/22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6AF861-BE4A-A942-8864-142EF8FC5049}" type="slidenum">
              <a:rPr lang="en-US" smtClean="0"/>
              <a:t>‹#›</a:t>
            </a:fld>
            <a:endParaRPr lang="en-US"/>
          </a:p>
        </p:txBody>
      </p:sp>
    </p:spTree>
    <p:extLst>
      <p:ext uri="{BB962C8B-B14F-4D97-AF65-F5344CB8AC3E}">
        <p14:creationId xmlns:p14="http://schemas.microsoft.com/office/powerpoint/2010/main" val="551554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C8D760-0997-0B47-A825-8496A179DCA6}" type="datetimeFigureOut">
              <a:rPr lang="en-US" smtClean="0"/>
              <a:t>11/3/22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6AF861-BE4A-A942-8864-142EF8FC5049}" type="slidenum">
              <a:rPr lang="en-US" smtClean="0"/>
              <a:t>‹#›</a:t>
            </a:fld>
            <a:endParaRPr lang="en-US"/>
          </a:p>
        </p:txBody>
      </p:sp>
    </p:spTree>
    <p:extLst>
      <p:ext uri="{BB962C8B-B14F-4D97-AF65-F5344CB8AC3E}">
        <p14:creationId xmlns:p14="http://schemas.microsoft.com/office/powerpoint/2010/main" val="2408345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30C8D760-0997-0B47-A825-8496A179DCA6}" type="datetimeFigureOut">
              <a:rPr lang="en-US" smtClean="0"/>
              <a:t>11/3/22</a:t>
            </a:fld>
            <a:endParaRPr 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1" name="Slide Number Placeholder 10"/>
          <p:cNvSpPr>
            <a:spLocks noGrp="1"/>
          </p:cNvSpPr>
          <p:nvPr>
            <p:ph type="sldNum" sz="quarter" idx="12"/>
          </p:nvPr>
        </p:nvSpPr>
        <p:spPr/>
        <p:txBody>
          <a:bodyPr/>
          <a:lstStyle/>
          <a:p>
            <a:fld id="{536AF861-BE4A-A942-8864-142EF8FC5049}" type="slidenum">
              <a:rPr lang="en-US" smtClean="0"/>
              <a:t>‹#›</a:t>
            </a:fld>
            <a:endParaRPr lang="en-US"/>
          </a:p>
        </p:txBody>
      </p:sp>
    </p:spTree>
    <p:extLst>
      <p:ext uri="{BB962C8B-B14F-4D97-AF65-F5344CB8AC3E}">
        <p14:creationId xmlns:p14="http://schemas.microsoft.com/office/powerpoint/2010/main" val="2332355681"/>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tx1">
              <a:lumMod val="8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30C8D760-0997-0B47-A825-8496A179DCA6}" type="datetimeFigureOut">
              <a:rPr lang="en-US" smtClean="0"/>
              <a:t>11/3/22</a:t>
            </a:fld>
            <a:endParaRPr 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0" name="Slide Number Placeholder 9"/>
          <p:cNvSpPr>
            <a:spLocks noGrp="1"/>
          </p:cNvSpPr>
          <p:nvPr>
            <p:ph type="sldNum" sz="quarter" idx="12"/>
          </p:nvPr>
        </p:nvSpPr>
        <p:spPr/>
        <p:txBody>
          <a:bodyPr/>
          <a:lstStyle/>
          <a:p>
            <a:fld id="{536AF861-BE4A-A942-8864-142EF8FC5049}" type="slidenum">
              <a:rPr lang="en-US" smtClean="0"/>
              <a:t>‹#›</a:t>
            </a:fld>
            <a:endParaRPr lang="en-US"/>
          </a:p>
        </p:txBody>
      </p:sp>
    </p:spTree>
    <p:extLst>
      <p:ext uri="{BB962C8B-B14F-4D97-AF65-F5344CB8AC3E}">
        <p14:creationId xmlns:p14="http://schemas.microsoft.com/office/powerpoint/2010/main" val="883067910"/>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chemeClr val="bg2">
              <a:lumMod val="60000"/>
              <a:lumOff val="40000"/>
              <a:alpha val="15000"/>
            </a:schemeClr>
          </a:solidFill>
          <a:ln w="31750" cap="sq">
            <a:solidFill>
              <a:schemeClr val="tx1">
                <a:lumMod val="75000"/>
                <a:lumOff val="25000"/>
              </a:schemeClr>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30C8D760-0997-0B47-A825-8496A179DCA6}" type="datetimeFigureOut">
              <a:rPr lang="en-US" smtClean="0"/>
              <a:t>11/3/22</a:t>
            </a:fld>
            <a:endParaRPr lang="en-US"/>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69804"/>
            </a:srgbClr>
          </a:solidFill>
        </p:spPr>
        <p:txBody>
          <a:bodyPr vert="horz" lIns="18288" tIns="45720" rIns="18288" bIns="45720" rtlCol="0" anchor="ctr">
            <a:noAutofit/>
          </a:bodyPr>
          <a:lstStyle>
            <a:lvl1pPr algn="ctr">
              <a:defRPr sz="1100" spc="0" baseline="0">
                <a:solidFill>
                  <a:srgbClr val="FFFFFF"/>
                </a:solidFill>
              </a:defRPr>
            </a:lvl1pPr>
          </a:lstStyle>
          <a:p>
            <a:fld id="{536AF861-BE4A-A942-8864-142EF8FC5049}" type="slidenum">
              <a:rPr lang="en-US" smtClean="0"/>
              <a:t>‹#›</a:t>
            </a:fld>
            <a:endParaRPr lang="en-US"/>
          </a:p>
        </p:txBody>
      </p:sp>
    </p:spTree>
    <p:extLst>
      <p:ext uri="{BB962C8B-B14F-4D97-AF65-F5344CB8AC3E}">
        <p14:creationId xmlns:p14="http://schemas.microsoft.com/office/powerpoint/2010/main" val="1307146356"/>
      </p:ext>
    </p:extLst>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lnSpc>
          <a:spcPct val="90000"/>
        </a:lnSpc>
        <a:spcBef>
          <a:spcPct val="0"/>
        </a:spcBef>
        <a:buNone/>
        <a:defRPr sz="2800" kern="1200" cap="all" spc="200" baseline="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AE8C041-F22A-3D4A-A8D2-07479836D8B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A1EF112-4726-584D-9EFC-6D0F15313C8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0A75467-C5ED-454B-AED4-05419B8D9C4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DDFDC6-3AC8-D940-895E-58C36D6A5B47}" type="datetimeFigureOut">
              <a:rPr lang="en-US" smtClean="0"/>
              <a:t>11/3/22</a:t>
            </a:fld>
            <a:endParaRPr lang="en-US"/>
          </a:p>
        </p:txBody>
      </p:sp>
      <p:sp>
        <p:nvSpPr>
          <p:cNvPr id="5" name="Footer Placeholder 4">
            <a:extLst>
              <a:ext uri="{FF2B5EF4-FFF2-40B4-BE49-F238E27FC236}">
                <a16:creationId xmlns:a16="http://schemas.microsoft.com/office/drawing/2014/main" id="{A8FCEB3D-9465-B242-A80B-EB6DBE37178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71CE8F6-4CA9-DE47-85C7-A9B68B9E44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509A59-69AC-7247-8776-8DDD9A4036C4}" type="slidenum">
              <a:rPr lang="en-US" smtClean="0"/>
              <a:t>‹#›</a:t>
            </a:fld>
            <a:endParaRPr lang="en-US"/>
          </a:p>
        </p:txBody>
      </p:sp>
    </p:spTree>
    <p:extLst>
      <p:ext uri="{BB962C8B-B14F-4D97-AF65-F5344CB8AC3E}">
        <p14:creationId xmlns:p14="http://schemas.microsoft.com/office/powerpoint/2010/main" val="3457968311"/>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F0080DF-D880-6B48-923C-7A31856649D9}"/>
              </a:ext>
            </a:extLst>
          </p:cNvPr>
          <p:cNvSpPr/>
          <p:nvPr/>
        </p:nvSpPr>
        <p:spPr>
          <a:xfrm>
            <a:off x="658415" y="481743"/>
            <a:ext cx="10875169" cy="4485843"/>
          </a:xfrm>
          <a:prstGeom prst="rect">
            <a:avLst/>
          </a:prstGeom>
        </p:spPr>
        <p:txBody>
          <a:bodyPr wrap="square">
            <a:spAutoFit/>
          </a:bodyPr>
          <a:lstStyle/>
          <a:p>
            <a:pPr algn="ctr"/>
            <a:r>
              <a:rPr lang="en-US" sz="11500" dirty="0">
                <a:solidFill>
                  <a:srgbClr val="011893"/>
                </a:solidFill>
                <a:effectLst>
                  <a:outerShdw blurRad="50800" dist="38100" dir="2700000" algn="tl" rotWithShape="0">
                    <a:prstClr val="black">
                      <a:alpha val="40000"/>
                    </a:prstClr>
                  </a:outerShdw>
                </a:effectLst>
                <a:latin typeface="Times New Roman" panose="02020603050405020304" pitchFamily="18" charset="0"/>
                <a:cs typeface="Times New Roman" panose="02020603050405020304" pitchFamily="18" charset="0"/>
              </a:rPr>
              <a:t>Are We Renewed</a:t>
            </a:r>
            <a:endParaRPr lang="en-US" sz="13800" dirty="0">
              <a:solidFill>
                <a:srgbClr val="011893"/>
              </a:solidFill>
              <a:effectLst>
                <a:outerShdw blurRad="50800" dist="38100" dir="2700000" algn="tl" rotWithShape="0">
                  <a:prstClr val="black">
                    <a:alpha val="40000"/>
                  </a:prstClr>
                </a:outerShdw>
              </a:effectLst>
              <a:latin typeface="Times New Roman" panose="02020603050405020304" pitchFamily="18" charset="0"/>
              <a:cs typeface="Times New Roman" panose="02020603050405020304" pitchFamily="18" charset="0"/>
            </a:endParaRPr>
          </a:p>
          <a:p>
            <a:pPr algn="ctr"/>
            <a:endParaRPr lang="en-US" sz="8000" dirty="0">
              <a:effectLst>
                <a:outerShdw blurRad="50800" dist="38100" dir="2700000" algn="tl" rotWithShape="0">
                  <a:prstClr val="black">
                    <a:alpha val="40000"/>
                  </a:prstClr>
                </a:outerShdw>
              </a:effectLst>
              <a:latin typeface="Bookman Old Style" panose="02050604050505020204" pitchFamily="18" charset="0"/>
            </a:endParaRPr>
          </a:p>
          <a:p>
            <a:pPr algn="ctr"/>
            <a:endParaRPr lang="en-US" sz="1050" dirty="0">
              <a:effectLst>
                <a:outerShdw blurRad="50800" dist="38100" dir="2700000" algn="tl" rotWithShape="0">
                  <a:prstClr val="black">
                    <a:alpha val="40000"/>
                  </a:prstClr>
                </a:outerShdw>
              </a:effectLst>
              <a:latin typeface="Bookman Old Style" panose="02050604050505020204" pitchFamily="18" charset="0"/>
            </a:endParaRPr>
          </a:p>
          <a:p>
            <a:pPr algn="ctr"/>
            <a:r>
              <a:rPr lang="en-US" sz="8000" dirty="0">
                <a:effectLst>
                  <a:outerShdw blurRad="50800" dist="38100" dir="2700000" algn="tl" rotWithShape="0">
                    <a:prstClr val="black">
                      <a:alpha val="40000"/>
                    </a:prstClr>
                  </a:outerShdw>
                </a:effectLst>
                <a:latin typeface="Bookman Old Style" panose="02050604050505020204" pitchFamily="18" charset="0"/>
              </a:rPr>
              <a:t>Ephesians 4:17-24</a:t>
            </a:r>
          </a:p>
        </p:txBody>
      </p:sp>
    </p:spTree>
    <p:extLst>
      <p:ext uri="{BB962C8B-B14F-4D97-AF65-F5344CB8AC3E}">
        <p14:creationId xmlns:p14="http://schemas.microsoft.com/office/powerpoint/2010/main" val="15753333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634CBC-CD3C-0E43-8F5F-32E554D2DB16}"/>
              </a:ext>
            </a:extLst>
          </p:cNvPr>
          <p:cNvSpPr>
            <a:spLocks noGrp="1"/>
          </p:cNvSpPr>
          <p:nvPr>
            <p:ph type="title"/>
          </p:nvPr>
        </p:nvSpPr>
        <p:spPr>
          <a:xfrm>
            <a:off x="333632" y="304800"/>
            <a:ext cx="11528854" cy="1635211"/>
          </a:xfrm>
        </p:spPr>
        <p:txBody>
          <a:bodyPr>
            <a:normAutofit fontScale="90000"/>
          </a:bodyPr>
          <a:lstStyle/>
          <a:p>
            <a:pPr>
              <a:lnSpc>
                <a:spcPct val="140000"/>
              </a:lnSpc>
              <a:spcBef>
                <a:spcPts val="3000"/>
              </a:spcBef>
            </a:pPr>
            <a:r>
              <a:rPr lang="en-US" sz="6700" dirty="0">
                <a:solidFill>
                  <a:schemeClr val="accent1">
                    <a:lumMod val="75000"/>
                  </a:schemeClr>
                </a:solidFill>
                <a:effectLst>
                  <a:outerShdw blurRad="50800" dist="38100" dir="2700000" algn="tl" rotWithShape="0">
                    <a:prstClr val="black">
                      <a:alpha val="40000"/>
                    </a:prstClr>
                  </a:outerShdw>
                </a:effectLst>
                <a:latin typeface="Times New Roman" panose="02020603050405020304" pitchFamily="18" charset="0"/>
                <a:cs typeface="Times New Roman" panose="02020603050405020304" pitchFamily="18" charset="0"/>
              </a:rPr>
              <a:t>1. </a:t>
            </a:r>
            <a:r>
              <a:rPr lang="en-US" sz="6700" dirty="0">
                <a:solidFill>
                  <a:srgbClr val="005493"/>
                </a:solidFill>
                <a:effectLst>
                  <a:outerShdw blurRad="50800" dist="38100" dir="2700000" algn="tl" rotWithShape="0">
                    <a:prstClr val="black">
                      <a:alpha val="40000"/>
                    </a:prstClr>
                  </a:outerShdw>
                </a:effectLst>
                <a:latin typeface="Times New Roman" panose="02020603050405020304" pitchFamily="18" charset="0"/>
                <a:cs typeface="Times New Roman" panose="02020603050405020304" pitchFamily="18" charset="0"/>
              </a:rPr>
              <a:t>We must </a:t>
            </a:r>
            <a:r>
              <a:rPr lang="en-US" sz="6700" u="sng" dirty="0">
                <a:solidFill>
                  <a:srgbClr val="005493"/>
                </a:solidFill>
                <a:effectLst>
                  <a:outerShdw blurRad="50800" dist="38100" dir="2700000" algn="tl" rotWithShape="0">
                    <a:prstClr val="black">
                      <a:alpha val="40000"/>
                    </a:prstClr>
                  </a:outerShdw>
                </a:effectLst>
                <a:latin typeface="Times New Roman" panose="02020603050405020304" pitchFamily="18" charset="0"/>
                <a:cs typeface="Times New Roman" panose="02020603050405020304" pitchFamily="18" charset="0"/>
              </a:rPr>
              <a:t>PUT OFF </a:t>
            </a:r>
            <a:r>
              <a:rPr lang="en-US" sz="6700" dirty="0">
                <a:solidFill>
                  <a:srgbClr val="005493"/>
                </a:solidFill>
                <a:effectLst>
                  <a:outerShdw blurRad="50800" dist="38100" dir="2700000" algn="tl" rotWithShape="0">
                    <a:prstClr val="black">
                      <a:alpha val="40000"/>
                    </a:prstClr>
                  </a:outerShdw>
                </a:effectLst>
                <a:latin typeface="Times New Roman" panose="02020603050405020304" pitchFamily="18" charset="0"/>
                <a:cs typeface="Times New Roman" panose="02020603050405020304" pitchFamily="18" charset="0"/>
              </a:rPr>
              <a:t>the old self</a:t>
            </a:r>
            <a:endParaRPr lang="en-US" sz="5400" dirty="0">
              <a:solidFill>
                <a:schemeClr val="tx2">
                  <a:lumMod val="75000"/>
                </a:schemeClr>
              </a:solidFill>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1685088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634CBC-CD3C-0E43-8F5F-32E554D2DB16}"/>
              </a:ext>
            </a:extLst>
          </p:cNvPr>
          <p:cNvSpPr>
            <a:spLocks noGrp="1"/>
          </p:cNvSpPr>
          <p:nvPr>
            <p:ph type="title"/>
          </p:nvPr>
        </p:nvSpPr>
        <p:spPr>
          <a:xfrm>
            <a:off x="597243" y="296562"/>
            <a:ext cx="11170508" cy="4985951"/>
          </a:xfrm>
          <a:solidFill>
            <a:schemeClr val="bg1">
              <a:alpha val="87790"/>
            </a:schemeClr>
          </a:solidFill>
        </p:spPr>
        <p:txBody>
          <a:bodyPr>
            <a:noAutofit/>
          </a:bodyPr>
          <a:lstStyle/>
          <a:p>
            <a:pPr marL="0" marR="0">
              <a:spcBef>
                <a:spcPts val="2400"/>
              </a:spcBef>
              <a:spcAft>
                <a:spcPts val="0"/>
              </a:spcAft>
            </a:pPr>
            <a:r>
              <a:rPr lang="en-US" sz="4800" b="1" baseline="30000" dirty="0">
                <a:solidFill>
                  <a:srgbClr val="005493"/>
                </a:solidFill>
                <a:effectLst/>
                <a:ea typeface="Calibri" panose="020F0502020204030204" pitchFamily="34" charset="0"/>
                <a:cs typeface="Times New Roman" panose="02020603050405020304" pitchFamily="18" charset="0"/>
              </a:rPr>
              <a:t>17</a:t>
            </a:r>
            <a:r>
              <a:rPr lang="en-US" sz="4800" b="1" dirty="0">
                <a:solidFill>
                  <a:srgbClr val="005493"/>
                </a:solidFill>
                <a:effectLst/>
                <a:ea typeface="Calibri" panose="020F0502020204030204" pitchFamily="34" charset="0"/>
                <a:cs typeface="Times New Roman" panose="02020603050405020304" pitchFamily="18" charset="0"/>
              </a:rPr>
              <a:t> Now this I say and testify in the Lord, that you must no longer walk as the Gentiles do, in the futility of their minds. </a:t>
            </a:r>
            <a:r>
              <a:rPr lang="en-US" sz="4800" b="1" baseline="30000" dirty="0">
                <a:solidFill>
                  <a:srgbClr val="005493"/>
                </a:solidFill>
                <a:effectLst/>
                <a:ea typeface="Calibri" panose="020F0502020204030204" pitchFamily="34" charset="0"/>
                <a:cs typeface="Times New Roman" panose="02020603050405020304" pitchFamily="18" charset="0"/>
              </a:rPr>
              <a:t>18</a:t>
            </a:r>
            <a:r>
              <a:rPr lang="en-US" sz="4800" b="1" dirty="0">
                <a:solidFill>
                  <a:srgbClr val="005493"/>
                </a:solidFill>
                <a:effectLst/>
                <a:ea typeface="Calibri" panose="020F0502020204030204" pitchFamily="34" charset="0"/>
                <a:cs typeface="Times New Roman" panose="02020603050405020304" pitchFamily="18" charset="0"/>
              </a:rPr>
              <a:t> They are darkened in their understanding, alienated from the life of God because of the ignorance that is in them, due to their hardness of heart.</a:t>
            </a:r>
            <a:endParaRPr lang="en-US" sz="4800" dirty="0">
              <a:solidFill>
                <a:srgbClr val="005493"/>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470271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634CBC-CD3C-0E43-8F5F-32E554D2DB16}"/>
              </a:ext>
            </a:extLst>
          </p:cNvPr>
          <p:cNvSpPr>
            <a:spLocks noGrp="1"/>
          </p:cNvSpPr>
          <p:nvPr>
            <p:ph type="title"/>
          </p:nvPr>
        </p:nvSpPr>
        <p:spPr>
          <a:xfrm>
            <a:off x="510746" y="494271"/>
            <a:ext cx="11170508" cy="4763529"/>
          </a:xfrm>
          <a:solidFill>
            <a:schemeClr val="bg1">
              <a:alpha val="87790"/>
            </a:schemeClr>
          </a:solidFill>
        </p:spPr>
        <p:txBody>
          <a:bodyPr>
            <a:noAutofit/>
          </a:bodyPr>
          <a:lstStyle/>
          <a:p>
            <a:pPr marL="0" marR="0">
              <a:spcBef>
                <a:spcPts val="2400"/>
              </a:spcBef>
              <a:spcAft>
                <a:spcPts val="0"/>
              </a:spcAft>
            </a:pPr>
            <a:r>
              <a:rPr lang="en-US" sz="4800" b="1" baseline="30000" dirty="0">
                <a:solidFill>
                  <a:srgbClr val="005493"/>
                </a:solidFill>
                <a:effectLst/>
                <a:ea typeface="Calibri" panose="020F0502020204030204" pitchFamily="34" charset="0"/>
                <a:cs typeface="Times New Roman" panose="02020603050405020304" pitchFamily="18" charset="0"/>
              </a:rPr>
              <a:t>19</a:t>
            </a:r>
            <a:r>
              <a:rPr lang="en-US" sz="4800" b="1" dirty="0">
                <a:solidFill>
                  <a:srgbClr val="005493"/>
                </a:solidFill>
                <a:effectLst/>
                <a:ea typeface="Calibri" panose="020F0502020204030204" pitchFamily="34" charset="0"/>
                <a:cs typeface="Times New Roman" panose="02020603050405020304" pitchFamily="18" charset="0"/>
              </a:rPr>
              <a:t> They have become callous and have given themselves up to sensuality, greedy to practice every kind of impurity. </a:t>
            </a:r>
            <a:r>
              <a:rPr lang="en-US" sz="4800" b="1" baseline="30000" dirty="0">
                <a:solidFill>
                  <a:srgbClr val="005493"/>
                </a:solidFill>
                <a:effectLst/>
                <a:ea typeface="Calibri" panose="020F0502020204030204" pitchFamily="34" charset="0"/>
                <a:cs typeface="Times New Roman" panose="02020603050405020304" pitchFamily="18" charset="0"/>
              </a:rPr>
              <a:t>20</a:t>
            </a:r>
            <a:r>
              <a:rPr lang="en-US" sz="4800" b="1" dirty="0">
                <a:solidFill>
                  <a:srgbClr val="005493"/>
                </a:solidFill>
                <a:effectLst/>
                <a:ea typeface="Calibri" panose="020F0502020204030204" pitchFamily="34" charset="0"/>
                <a:cs typeface="Times New Roman" panose="02020603050405020304" pitchFamily="18" charset="0"/>
              </a:rPr>
              <a:t> But that is not the way you learned Christ!-- </a:t>
            </a:r>
            <a:r>
              <a:rPr lang="en-US" sz="4800" b="1" baseline="30000" dirty="0">
                <a:solidFill>
                  <a:srgbClr val="005493"/>
                </a:solidFill>
                <a:effectLst/>
                <a:ea typeface="Calibri" panose="020F0502020204030204" pitchFamily="34" charset="0"/>
                <a:cs typeface="Times New Roman" panose="02020603050405020304" pitchFamily="18" charset="0"/>
              </a:rPr>
              <a:t>21</a:t>
            </a:r>
            <a:r>
              <a:rPr lang="en-US" sz="4800" b="1" dirty="0">
                <a:solidFill>
                  <a:srgbClr val="005493"/>
                </a:solidFill>
                <a:effectLst/>
                <a:ea typeface="Calibri" panose="020F0502020204030204" pitchFamily="34" charset="0"/>
                <a:cs typeface="Times New Roman" panose="02020603050405020304" pitchFamily="18" charset="0"/>
              </a:rPr>
              <a:t> assuming that you have heard about him and were taught in him, as the truth is in Jesus, </a:t>
            </a:r>
            <a:endParaRPr lang="en-US" sz="4800" dirty="0">
              <a:solidFill>
                <a:srgbClr val="005493"/>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036843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634CBC-CD3C-0E43-8F5F-32E554D2DB16}"/>
              </a:ext>
            </a:extLst>
          </p:cNvPr>
          <p:cNvSpPr>
            <a:spLocks noGrp="1"/>
          </p:cNvSpPr>
          <p:nvPr>
            <p:ph type="title"/>
          </p:nvPr>
        </p:nvSpPr>
        <p:spPr>
          <a:xfrm>
            <a:off x="510746" y="469556"/>
            <a:ext cx="11170508" cy="4899454"/>
          </a:xfrm>
          <a:solidFill>
            <a:schemeClr val="bg1">
              <a:alpha val="87790"/>
            </a:schemeClr>
          </a:solidFill>
        </p:spPr>
        <p:txBody>
          <a:bodyPr>
            <a:noAutofit/>
          </a:bodyPr>
          <a:lstStyle/>
          <a:p>
            <a:pPr marL="0" marR="0">
              <a:spcBef>
                <a:spcPts val="2400"/>
              </a:spcBef>
              <a:spcAft>
                <a:spcPts val="0"/>
              </a:spcAft>
            </a:pPr>
            <a:r>
              <a:rPr lang="en-US" sz="4800" b="1" baseline="30000" dirty="0">
                <a:solidFill>
                  <a:srgbClr val="005493"/>
                </a:solidFill>
                <a:effectLst/>
                <a:ea typeface="Calibri" panose="020F0502020204030204" pitchFamily="34" charset="0"/>
                <a:cs typeface="Times New Roman" panose="02020603050405020304" pitchFamily="18" charset="0"/>
              </a:rPr>
              <a:t>22</a:t>
            </a:r>
            <a:r>
              <a:rPr lang="en-US" sz="4800" b="1" dirty="0">
                <a:solidFill>
                  <a:srgbClr val="005493"/>
                </a:solidFill>
                <a:effectLst/>
                <a:ea typeface="Calibri" panose="020F0502020204030204" pitchFamily="34" charset="0"/>
                <a:cs typeface="Times New Roman" panose="02020603050405020304" pitchFamily="18" charset="0"/>
              </a:rPr>
              <a:t> to </a:t>
            </a:r>
            <a:r>
              <a:rPr lang="en-US" sz="4800" b="1" u="sng" dirty="0">
                <a:solidFill>
                  <a:srgbClr val="005493"/>
                </a:solidFill>
                <a:effectLst/>
                <a:highlight>
                  <a:srgbClr val="FFFF00"/>
                </a:highlight>
                <a:ea typeface="Calibri" panose="020F0502020204030204" pitchFamily="34" charset="0"/>
                <a:cs typeface="Times New Roman" panose="02020603050405020304" pitchFamily="18" charset="0"/>
              </a:rPr>
              <a:t>put off</a:t>
            </a:r>
            <a:r>
              <a:rPr lang="en-US" sz="4800" b="1" dirty="0">
                <a:solidFill>
                  <a:srgbClr val="005493"/>
                </a:solidFill>
                <a:effectLst/>
                <a:highlight>
                  <a:srgbClr val="FFFF00"/>
                </a:highlight>
                <a:ea typeface="Calibri" panose="020F0502020204030204" pitchFamily="34" charset="0"/>
                <a:cs typeface="Times New Roman" panose="02020603050405020304" pitchFamily="18" charset="0"/>
              </a:rPr>
              <a:t> </a:t>
            </a:r>
            <a:r>
              <a:rPr lang="en-US" sz="4800" b="1" dirty="0">
                <a:solidFill>
                  <a:srgbClr val="005493"/>
                </a:solidFill>
                <a:effectLst/>
                <a:ea typeface="Calibri" panose="020F0502020204030204" pitchFamily="34" charset="0"/>
                <a:cs typeface="Times New Roman" panose="02020603050405020304" pitchFamily="18" charset="0"/>
              </a:rPr>
              <a:t>your old self, which belongs to your former manner of life and is corrupt through deceitful desires, </a:t>
            </a:r>
            <a:r>
              <a:rPr lang="en-US" sz="4800" b="1" baseline="30000" dirty="0">
                <a:solidFill>
                  <a:srgbClr val="005493"/>
                </a:solidFill>
                <a:effectLst/>
                <a:ea typeface="Calibri" panose="020F0502020204030204" pitchFamily="34" charset="0"/>
                <a:cs typeface="Times New Roman" panose="02020603050405020304" pitchFamily="18" charset="0"/>
              </a:rPr>
              <a:t>23</a:t>
            </a:r>
            <a:r>
              <a:rPr lang="en-US" sz="4800" b="1" dirty="0">
                <a:solidFill>
                  <a:srgbClr val="005493"/>
                </a:solidFill>
                <a:effectLst/>
                <a:ea typeface="Calibri" panose="020F0502020204030204" pitchFamily="34" charset="0"/>
                <a:cs typeface="Times New Roman" panose="02020603050405020304" pitchFamily="18" charset="0"/>
              </a:rPr>
              <a:t> and to be renewed in the spirit of your minds, </a:t>
            </a:r>
            <a:r>
              <a:rPr lang="en-US" sz="4800" b="1" baseline="30000" dirty="0">
                <a:solidFill>
                  <a:srgbClr val="005493"/>
                </a:solidFill>
                <a:effectLst/>
                <a:ea typeface="Calibri" panose="020F0502020204030204" pitchFamily="34" charset="0"/>
                <a:cs typeface="Times New Roman" panose="02020603050405020304" pitchFamily="18" charset="0"/>
              </a:rPr>
              <a:t>24</a:t>
            </a:r>
            <a:r>
              <a:rPr lang="en-US" sz="4800" b="1" dirty="0">
                <a:solidFill>
                  <a:srgbClr val="005493"/>
                </a:solidFill>
                <a:effectLst/>
                <a:ea typeface="Calibri" panose="020F0502020204030204" pitchFamily="34" charset="0"/>
                <a:cs typeface="Times New Roman" panose="02020603050405020304" pitchFamily="18" charset="0"/>
              </a:rPr>
              <a:t> and to </a:t>
            </a:r>
            <a:r>
              <a:rPr lang="en-US" sz="4800" b="1" u="sng" dirty="0">
                <a:solidFill>
                  <a:srgbClr val="005493"/>
                </a:solidFill>
                <a:effectLst/>
                <a:highlight>
                  <a:srgbClr val="FFFF00"/>
                </a:highlight>
                <a:ea typeface="Calibri" panose="020F0502020204030204" pitchFamily="34" charset="0"/>
                <a:cs typeface="Times New Roman" panose="02020603050405020304" pitchFamily="18" charset="0"/>
              </a:rPr>
              <a:t>put on</a:t>
            </a:r>
            <a:r>
              <a:rPr lang="en-US" sz="4800" b="1" dirty="0">
                <a:solidFill>
                  <a:srgbClr val="005493"/>
                </a:solidFill>
                <a:effectLst/>
                <a:highlight>
                  <a:srgbClr val="FFFF00"/>
                </a:highlight>
                <a:ea typeface="Calibri" panose="020F0502020204030204" pitchFamily="34" charset="0"/>
                <a:cs typeface="Times New Roman" panose="02020603050405020304" pitchFamily="18" charset="0"/>
              </a:rPr>
              <a:t> </a:t>
            </a:r>
            <a:r>
              <a:rPr lang="en-US" sz="4800" b="1" dirty="0">
                <a:solidFill>
                  <a:srgbClr val="005493"/>
                </a:solidFill>
                <a:effectLst/>
                <a:ea typeface="Calibri" panose="020F0502020204030204" pitchFamily="34" charset="0"/>
                <a:cs typeface="Times New Roman" panose="02020603050405020304" pitchFamily="18" charset="0"/>
              </a:rPr>
              <a:t>the new self, created after the likeness of God in true righteousness and holiness.  (Eph. 4:17-22)</a:t>
            </a:r>
            <a:endParaRPr lang="en-US" sz="4800" dirty="0">
              <a:solidFill>
                <a:srgbClr val="005493"/>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266650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634CBC-CD3C-0E43-8F5F-32E554D2DB16}"/>
              </a:ext>
            </a:extLst>
          </p:cNvPr>
          <p:cNvSpPr>
            <a:spLocks noGrp="1"/>
          </p:cNvSpPr>
          <p:nvPr>
            <p:ph type="title"/>
          </p:nvPr>
        </p:nvSpPr>
        <p:spPr>
          <a:xfrm>
            <a:off x="333632" y="304800"/>
            <a:ext cx="11528854" cy="1635211"/>
          </a:xfrm>
        </p:spPr>
        <p:txBody>
          <a:bodyPr>
            <a:normAutofit fontScale="90000"/>
          </a:bodyPr>
          <a:lstStyle/>
          <a:p>
            <a:pPr>
              <a:lnSpc>
                <a:spcPct val="140000"/>
              </a:lnSpc>
              <a:spcBef>
                <a:spcPts val="3000"/>
              </a:spcBef>
            </a:pPr>
            <a:r>
              <a:rPr lang="en-US" sz="6700" dirty="0">
                <a:solidFill>
                  <a:schemeClr val="accent1">
                    <a:lumMod val="75000"/>
                  </a:schemeClr>
                </a:solidFill>
                <a:effectLst>
                  <a:outerShdw blurRad="50800" dist="38100" dir="2700000" algn="tl" rotWithShape="0">
                    <a:prstClr val="black">
                      <a:alpha val="40000"/>
                    </a:prstClr>
                  </a:outerShdw>
                </a:effectLst>
                <a:latin typeface="Times New Roman" panose="02020603050405020304" pitchFamily="18" charset="0"/>
                <a:cs typeface="Times New Roman" panose="02020603050405020304" pitchFamily="18" charset="0"/>
              </a:rPr>
              <a:t>2. </a:t>
            </a:r>
            <a:r>
              <a:rPr lang="en-US" sz="6700" dirty="0">
                <a:solidFill>
                  <a:srgbClr val="005493"/>
                </a:solidFill>
                <a:effectLst>
                  <a:outerShdw blurRad="50800" dist="38100" dir="2700000" algn="tl" rotWithShape="0">
                    <a:prstClr val="black">
                      <a:alpha val="40000"/>
                    </a:prstClr>
                  </a:outerShdw>
                </a:effectLst>
                <a:latin typeface="Times New Roman" panose="02020603050405020304" pitchFamily="18" charset="0"/>
                <a:cs typeface="Times New Roman" panose="02020603050405020304" pitchFamily="18" charset="0"/>
              </a:rPr>
              <a:t>We must </a:t>
            </a:r>
            <a:r>
              <a:rPr lang="en-US" sz="6700" u="sng" dirty="0">
                <a:solidFill>
                  <a:srgbClr val="005493"/>
                </a:solidFill>
                <a:effectLst>
                  <a:outerShdw blurRad="50800" dist="38100" dir="2700000" algn="tl" rotWithShape="0">
                    <a:prstClr val="black">
                      <a:alpha val="40000"/>
                    </a:prstClr>
                  </a:outerShdw>
                </a:effectLst>
                <a:latin typeface="Times New Roman" panose="02020603050405020304" pitchFamily="18" charset="0"/>
                <a:cs typeface="Times New Roman" panose="02020603050405020304" pitchFamily="18" charset="0"/>
              </a:rPr>
              <a:t>PUT ON </a:t>
            </a:r>
            <a:r>
              <a:rPr lang="en-US" sz="6700" dirty="0">
                <a:solidFill>
                  <a:srgbClr val="005493"/>
                </a:solidFill>
                <a:effectLst>
                  <a:outerShdw blurRad="50800" dist="38100" dir="2700000" algn="tl" rotWithShape="0">
                    <a:prstClr val="black">
                      <a:alpha val="40000"/>
                    </a:prstClr>
                  </a:outerShdw>
                </a:effectLst>
                <a:latin typeface="Times New Roman" panose="02020603050405020304" pitchFamily="18" charset="0"/>
                <a:cs typeface="Times New Roman" panose="02020603050405020304" pitchFamily="18" charset="0"/>
              </a:rPr>
              <a:t>the new self</a:t>
            </a:r>
            <a:endParaRPr lang="en-US" sz="5400" dirty="0">
              <a:solidFill>
                <a:schemeClr val="tx2">
                  <a:lumMod val="75000"/>
                </a:schemeClr>
              </a:solidFill>
              <a:effectLst>
                <a:outerShdw blurRad="50800" dist="38100" dir="2700000" algn="tl" rotWithShape="0">
                  <a:prstClr val="black">
                    <a:alpha val="40000"/>
                  </a:prstClr>
                </a:outerShdw>
              </a:effectLst>
            </a:endParaRPr>
          </a:p>
        </p:txBody>
      </p:sp>
      <p:sp>
        <p:nvSpPr>
          <p:cNvPr id="4" name="TextBox 3">
            <a:extLst>
              <a:ext uri="{FF2B5EF4-FFF2-40B4-BE49-F238E27FC236}">
                <a16:creationId xmlns:a16="http://schemas.microsoft.com/office/drawing/2014/main" id="{335E626F-4987-38F8-FB4A-C89480757149}"/>
              </a:ext>
            </a:extLst>
          </p:cNvPr>
          <p:cNvSpPr txBox="1"/>
          <p:nvPr/>
        </p:nvSpPr>
        <p:spPr>
          <a:xfrm>
            <a:off x="1072978" y="4194715"/>
            <a:ext cx="10046043" cy="1446550"/>
          </a:xfrm>
          <a:prstGeom prst="rect">
            <a:avLst/>
          </a:prstGeom>
          <a:solidFill>
            <a:schemeClr val="bg1"/>
          </a:solidFill>
        </p:spPr>
        <p:txBody>
          <a:bodyPr wrap="square">
            <a:spAutoFit/>
          </a:bodyPr>
          <a:lstStyle/>
          <a:p>
            <a:pPr marL="0" marR="0" algn="ctr">
              <a:spcBef>
                <a:spcPts val="2400"/>
              </a:spcBef>
              <a:spcAft>
                <a:spcPts val="0"/>
              </a:spcAft>
            </a:pPr>
            <a:r>
              <a:rPr lang="en-US" sz="4400" baseline="300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23</a:t>
            </a:r>
            <a:r>
              <a:rPr lang="en-US" sz="44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and to be renewed in the spirit of your minds, </a:t>
            </a:r>
            <a:r>
              <a:rPr lang="en-US" sz="4400" baseline="300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24</a:t>
            </a:r>
            <a:r>
              <a:rPr lang="en-US" sz="44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and to put on the new self </a:t>
            </a:r>
            <a:endParaRPr lang="en-US" sz="44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069777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634CBC-CD3C-0E43-8F5F-32E554D2DB16}"/>
              </a:ext>
            </a:extLst>
          </p:cNvPr>
          <p:cNvSpPr>
            <a:spLocks noGrp="1"/>
          </p:cNvSpPr>
          <p:nvPr>
            <p:ph type="title"/>
          </p:nvPr>
        </p:nvSpPr>
        <p:spPr>
          <a:xfrm>
            <a:off x="594464" y="253999"/>
            <a:ext cx="11003071" cy="4628243"/>
          </a:xfrm>
          <a:solidFill>
            <a:schemeClr val="bg1">
              <a:alpha val="87790"/>
            </a:schemeClr>
          </a:solidFill>
        </p:spPr>
        <p:txBody>
          <a:bodyPr>
            <a:noAutofit/>
          </a:bodyPr>
          <a:lstStyle/>
          <a:p>
            <a:pPr marL="0" marR="0">
              <a:spcBef>
                <a:spcPts val="2400"/>
              </a:spcBef>
              <a:spcAft>
                <a:spcPts val="0"/>
              </a:spcAft>
            </a:pPr>
            <a:r>
              <a:rPr lang="en-US" sz="4800" dirty="0">
                <a:solidFill>
                  <a:schemeClr val="tx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"Truly I have sinned against the LORD God of Israel, and this is what I did:  </a:t>
            </a:r>
            <a:r>
              <a:rPr lang="en-US" sz="4800" baseline="30000" dirty="0">
                <a:solidFill>
                  <a:schemeClr val="tx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21</a:t>
            </a:r>
            <a:r>
              <a:rPr lang="en-US" sz="4800" dirty="0">
                <a:solidFill>
                  <a:schemeClr val="tx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when I saw among the spoil a beautiful cloak from Shinar, and 200 shekels of silver, and a bar of gold weighing 50 shekels, then I coveted them and took them.  (Jos. 7:20-21)</a:t>
            </a:r>
            <a:endParaRPr lang="en-US" sz="4800" dirty="0">
              <a:solidFill>
                <a:schemeClr val="tx2">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057047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634CBC-CD3C-0E43-8F5F-32E554D2DB16}"/>
              </a:ext>
            </a:extLst>
          </p:cNvPr>
          <p:cNvSpPr>
            <a:spLocks noGrp="1"/>
          </p:cNvSpPr>
          <p:nvPr>
            <p:ph type="title"/>
          </p:nvPr>
        </p:nvSpPr>
        <p:spPr>
          <a:xfrm>
            <a:off x="331573" y="254000"/>
            <a:ext cx="11528854" cy="2726267"/>
          </a:xfrm>
        </p:spPr>
        <p:txBody>
          <a:bodyPr>
            <a:normAutofit fontScale="90000"/>
          </a:bodyPr>
          <a:lstStyle/>
          <a:p>
            <a:pPr>
              <a:lnSpc>
                <a:spcPct val="100000"/>
              </a:lnSpc>
              <a:spcBef>
                <a:spcPts val="3000"/>
              </a:spcBef>
            </a:pPr>
            <a:r>
              <a:rPr lang="en-US" sz="6700" dirty="0">
                <a:solidFill>
                  <a:schemeClr val="accent1">
                    <a:lumMod val="75000"/>
                  </a:schemeClr>
                </a:solidFill>
                <a:effectLst>
                  <a:outerShdw blurRad="50800" dist="38100" dir="2700000" algn="tl" rotWithShape="0">
                    <a:prstClr val="black">
                      <a:alpha val="40000"/>
                    </a:prstClr>
                  </a:outerShdw>
                </a:effectLst>
                <a:latin typeface="Times New Roman" panose="02020603050405020304" pitchFamily="18" charset="0"/>
                <a:cs typeface="Times New Roman" panose="02020603050405020304" pitchFamily="18" charset="0"/>
              </a:rPr>
              <a:t>3. </a:t>
            </a:r>
            <a:r>
              <a:rPr lang="en-US" sz="6700" dirty="0">
                <a:solidFill>
                  <a:srgbClr val="005493"/>
                </a:solidFill>
                <a:effectLst>
                  <a:outerShdw blurRad="50800" dist="38100" dir="2700000" algn="tl" rotWithShape="0">
                    <a:prstClr val="black">
                      <a:alpha val="40000"/>
                    </a:prstClr>
                  </a:outerShdw>
                </a:effectLst>
                <a:latin typeface="Times New Roman" panose="02020603050405020304" pitchFamily="18" charset="0"/>
                <a:cs typeface="Times New Roman" panose="02020603050405020304" pitchFamily="18" charset="0"/>
              </a:rPr>
              <a:t>If you “put off” the old self and “put on” the new self you will be </a:t>
            </a:r>
            <a:r>
              <a:rPr lang="en-US" sz="6700" u="sng" dirty="0">
                <a:solidFill>
                  <a:srgbClr val="005493"/>
                </a:solidFill>
                <a:effectLst>
                  <a:outerShdw blurRad="50800" dist="38100" dir="2700000" algn="tl" rotWithShape="0">
                    <a:prstClr val="black">
                      <a:alpha val="40000"/>
                    </a:prstClr>
                  </a:outerShdw>
                </a:effectLst>
                <a:latin typeface="Times New Roman" panose="02020603050405020304" pitchFamily="18" charset="0"/>
                <a:cs typeface="Times New Roman" panose="02020603050405020304" pitchFamily="18" charset="0"/>
              </a:rPr>
              <a:t>CHANGED </a:t>
            </a:r>
            <a:r>
              <a:rPr lang="en-US" sz="6700" dirty="0">
                <a:solidFill>
                  <a:srgbClr val="005493"/>
                </a:solidFill>
                <a:effectLst>
                  <a:outerShdw blurRad="50800" dist="38100" dir="2700000" algn="tl" rotWithShape="0">
                    <a:prstClr val="black">
                      <a:alpha val="40000"/>
                    </a:prstClr>
                  </a:outerShdw>
                </a:effectLst>
                <a:latin typeface="Times New Roman" panose="02020603050405020304" pitchFamily="18" charset="0"/>
                <a:cs typeface="Times New Roman" panose="02020603050405020304" pitchFamily="18" charset="0"/>
              </a:rPr>
              <a:t>from the inside out. </a:t>
            </a:r>
            <a:endParaRPr lang="en-US" sz="5400" dirty="0">
              <a:solidFill>
                <a:schemeClr val="tx2">
                  <a:lumMod val="75000"/>
                </a:schemeClr>
              </a:solidFill>
              <a:effectLst>
                <a:outerShdw blurRad="50800" dist="38100" dir="2700000" algn="tl" rotWithShape="0">
                  <a:prstClr val="black">
                    <a:alpha val="40000"/>
                  </a:prstClr>
                </a:outerShdw>
              </a:effectLst>
            </a:endParaRPr>
          </a:p>
        </p:txBody>
      </p:sp>
      <p:sp>
        <p:nvSpPr>
          <p:cNvPr id="4" name="TextBox 3">
            <a:extLst>
              <a:ext uri="{FF2B5EF4-FFF2-40B4-BE49-F238E27FC236}">
                <a16:creationId xmlns:a16="http://schemas.microsoft.com/office/drawing/2014/main" id="{335E626F-4987-38F8-FB4A-C89480757149}"/>
              </a:ext>
            </a:extLst>
          </p:cNvPr>
          <p:cNvSpPr txBox="1"/>
          <p:nvPr/>
        </p:nvSpPr>
        <p:spPr>
          <a:xfrm>
            <a:off x="1300205" y="3496733"/>
            <a:ext cx="10560222" cy="2800767"/>
          </a:xfrm>
          <a:prstGeom prst="rect">
            <a:avLst/>
          </a:prstGeom>
          <a:solidFill>
            <a:schemeClr val="bg1"/>
          </a:solidFill>
        </p:spPr>
        <p:txBody>
          <a:bodyPr wrap="square">
            <a:spAutoFit/>
          </a:bodyPr>
          <a:lstStyle/>
          <a:p>
            <a:pPr marL="0" marR="0">
              <a:spcBef>
                <a:spcPts val="2400"/>
              </a:spcBef>
              <a:spcAft>
                <a:spcPts val="0"/>
              </a:spcAft>
            </a:pPr>
            <a:r>
              <a:rPr lang="en-US" sz="4400" baseline="30000" dirty="0">
                <a:solidFill>
                  <a:srgbClr val="005493"/>
                </a:solidFill>
                <a:effectLst/>
                <a:latin typeface="Times New Roman" panose="02020603050405020304" pitchFamily="18" charset="0"/>
                <a:ea typeface="Calibri" panose="020F0502020204030204" pitchFamily="34" charset="0"/>
                <a:cs typeface="Times New Roman" panose="02020603050405020304" pitchFamily="18" charset="0"/>
              </a:rPr>
              <a:t>23</a:t>
            </a:r>
            <a:r>
              <a:rPr lang="en-US" sz="4400" dirty="0">
                <a:solidFill>
                  <a:srgbClr val="005493"/>
                </a:solidFill>
                <a:effectLst/>
                <a:latin typeface="Times New Roman" panose="02020603050405020304" pitchFamily="18" charset="0"/>
                <a:ea typeface="Calibri" panose="020F0502020204030204" pitchFamily="34" charset="0"/>
                <a:cs typeface="Times New Roman" panose="02020603050405020304" pitchFamily="18" charset="0"/>
              </a:rPr>
              <a:t> and to be renewed in the spirit of your minds, </a:t>
            </a:r>
            <a:r>
              <a:rPr lang="en-US" sz="4400" baseline="30000" dirty="0">
                <a:solidFill>
                  <a:srgbClr val="005493"/>
                </a:solidFill>
                <a:effectLst/>
                <a:latin typeface="Times New Roman" panose="02020603050405020304" pitchFamily="18" charset="0"/>
                <a:ea typeface="Calibri" panose="020F0502020204030204" pitchFamily="34" charset="0"/>
                <a:cs typeface="Times New Roman" panose="02020603050405020304" pitchFamily="18" charset="0"/>
              </a:rPr>
              <a:t>24</a:t>
            </a:r>
            <a:r>
              <a:rPr lang="en-US" sz="4400" dirty="0">
                <a:solidFill>
                  <a:srgbClr val="005493"/>
                </a:solidFill>
                <a:effectLst/>
                <a:latin typeface="Times New Roman" panose="02020603050405020304" pitchFamily="18" charset="0"/>
                <a:ea typeface="Calibri" panose="020F0502020204030204" pitchFamily="34" charset="0"/>
                <a:cs typeface="Times New Roman" panose="02020603050405020304" pitchFamily="18" charset="0"/>
              </a:rPr>
              <a:t> and to put on the new self, created after the likeness of God in true righteousness and holiness. (Eph. 4:23-24)</a:t>
            </a:r>
            <a:endParaRPr lang="en-US" sz="4400" dirty="0">
              <a:solidFill>
                <a:srgbClr val="005493"/>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271049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634CBC-CD3C-0E43-8F5F-32E554D2DB16}"/>
              </a:ext>
            </a:extLst>
          </p:cNvPr>
          <p:cNvSpPr>
            <a:spLocks noGrp="1"/>
          </p:cNvSpPr>
          <p:nvPr>
            <p:ph type="title"/>
          </p:nvPr>
        </p:nvSpPr>
        <p:spPr>
          <a:xfrm>
            <a:off x="594464" y="299357"/>
            <a:ext cx="11003071" cy="6259286"/>
          </a:xfrm>
          <a:solidFill>
            <a:schemeClr val="bg1"/>
          </a:solidFill>
          <a:ln w="107950">
            <a:solidFill>
              <a:schemeClr val="accent1"/>
            </a:solidFill>
          </a:ln>
        </p:spPr>
        <p:txBody>
          <a:bodyPr>
            <a:noAutofit/>
          </a:bodyPr>
          <a:lstStyle/>
          <a:p>
            <a:pPr marL="0" marR="0">
              <a:spcBef>
                <a:spcPts val="2400"/>
              </a:spcBef>
              <a:spcAft>
                <a:spcPts val="0"/>
              </a:spcAft>
            </a:pPr>
            <a:r>
              <a:rPr lang="en-US" baseline="30000" dirty="0">
                <a:solidFill>
                  <a:schemeClr val="accent6">
                    <a:lumMod val="50000"/>
                  </a:schemeClr>
                </a:solidFill>
                <a:effectLst/>
                <a:latin typeface="+mn-lt"/>
                <a:ea typeface="Calibri" panose="020F0502020204030204" pitchFamily="34" charset="0"/>
                <a:cs typeface="Times New Roman" panose="02020603050405020304" pitchFamily="18" charset="0"/>
              </a:rPr>
              <a:t>28</a:t>
            </a:r>
            <a:r>
              <a:rPr lang="en-US" dirty="0">
                <a:solidFill>
                  <a:schemeClr val="accent6">
                    <a:lumMod val="50000"/>
                  </a:schemeClr>
                </a:solidFill>
                <a:effectLst/>
                <a:latin typeface="+mn-lt"/>
                <a:ea typeface="Calibri" panose="020F0502020204030204" pitchFamily="34" charset="0"/>
                <a:cs typeface="Times New Roman" panose="02020603050405020304" pitchFamily="18" charset="0"/>
              </a:rPr>
              <a:t> Do you not know? Have you not heard? The Everlasting God, the LORD, the Creator of the ends of the earth does not become weary or tired. His understanding is inscrutable. </a:t>
            </a:r>
            <a:r>
              <a:rPr lang="en-US" baseline="30000" dirty="0">
                <a:solidFill>
                  <a:schemeClr val="accent6">
                    <a:lumMod val="50000"/>
                  </a:schemeClr>
                </a:solidFill>
                <a:effectLst/>
                <a:latin typeface="+mn-lt"/>
                <a:ea typeface="Calibri" panose="020F0502020204030204" pitchFamily="34" charset="0"/>
                <a:cs typeface="Times New Roman" panose="02020603050405020304" pitchFamily="18" charset="0"/>
              </a:rPr>
              <a:t>29</a:t>
            </a:r>
            <a:r>
              <a:rPr lang="en-US" dirty="0">
                <a:solidFill>
                  <a:schemeClr val="accent6">
                    <a:lumMod val="50000"/>
                  </a:schemeClr>
                </a:solidFill>
                <a:effectLst/>
                <a:latin typeface="+mn-lt"/>
                <a:ea typeface="Calibri" panose="020F0502020204030204" pitchFamily="34" charset="0"/>
                <a:cs typeface="Times New Roman" panose="02020603050405020304" pitchFamily="18" charset="0"/>
              </a:rPr>
              <a:t> He gives strength to the weary, And to him who lacks might He increases power. </a:t>
            </a:r>
            <a:r>
              <a:rPr lang="en-US" baseline="30000" dirty="0">
                <a:solidFill>
                  <a:schemeClr val="accent6">
                    <a:lumMod val="50000"/>
                  </a:schemeClr>
                </a:solidFill>
                <a:effectLst/>
                <a:latin typeface="+mn-lt"/>
                <a:ea typeface="Calibri" panose="020F0502020204030204" pitchFamily="34" charset="0"/>
                <a:cs typeface="Times New Roman" panose="02020603050405020304" pitchFamily="18" charset="0"/>
              </a:rPr>
              <a:t>31</a:t>
            </a:r>
            <a:r>
              <a:rPr lang="en-US" dirty="0">
                <a:solidFill>
                  <a:schemeClr val="accent6">
                    <a:lumMod val="50000"/>
                  </a:schemeClr>
                </a:solidFill>
                <a:effectLst/>
                <a:latin typeface="+mn-lt"/>
                <a:ea typeface="Calibri" panose="020F0502020204030204" pitchFamily="34" charset="0"/>
                <a:cs typeface="Times New Roman" panose="02020603050405020304" pitchFamily="18" charset="0"/>
              </a:rPr>
              <a:t> Yet those who wait for the LORD Will gain new strength; They will mount up with wings like eagles, They will run and not get tired, They will walk and not become weary. (Isa. 40:28-31)</a:t>
            </a:r>
          </a:p>
        </p:txBody>
      </p:sp>
    </p:spTree>
    <p:extLst>
      <p:ext uri="{BB962C8B-B14F-4D97-AF65-F5344CB8AC3E}">
        <p14:creationId xmlns:p14="http://schemas.microsoft.com/office/powerpoint/2010/main" val="3764755132"/>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635D4D"/>
      </a:dk2>
      <a:lt2>
        <a:srgbClr val="D8D6BA"/>
      </a:lt2>
      <a:accent1>
        <a:srgbClr val="9CBEBD"/>
      </a:accent1>
      <a:accent2>
        <a:srgbClr val="D2CB6C"/>
      </a:accent2>
      <a:accent3>
        <a:srgbClr val="9D9A93"/>
      </a:accent3>
      <a:accent4>
        <a:srgbClr val="C89F5D"/>
      </a:accent4>
      <a:accent5>
        <a:srgbClr val="A9A57C"/>
      </a:accent5>
      <a:accent6>
        <a:srgbClr val="95A39D"/>
      </a:accent6>
      <a:hlink>
        <a:srgbClr val="D25814"/>
      </a:hlink>
      <a:folHlink>
        <a:srgbClr val="849A0A"/>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0BDC4BB7-8AF9-46FD-8C32-AB93AC9C410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{930AB2AC-6FA2-BB44-8281-F5A5A469CBF7}tf10001120</Template>
  <TotalTime>250</TotalTime>
  <Words>441</Words>
  <Application>Microsoft Macintosh PowerPoint</Application>
  <PresentationFormat>Widescreen</PresentationFormat>
  <Paragraphs>14</Paragraphs>
  <Slides>9</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9</vt:i4>
      </vt:variant>
    </vt:vector>
  </HeadingPairs>
  <TitlesOfParts>
    <vt:vector size="17" baseType="lpstr">
      <vt:lpstr>Arial</vt:lpstr>
      <vt:lpstr>Bookman Old Style</vt:lpstr>
      <vt:lpstr>Calibri</vt:lpstr>
      <vt:lpstr>Calibri Light</vt:lpstr>
      <vt:lpstr>Gill Sans MT</vt:lpstr>
      <vt:lpstr>Times New Roman</vt:lpstr>
      <vt:lpstr>Parcel</vt:lpstr>
      <vt:lpstr>Office Theme</vt:lpstr>
      <vt:lpstr>PowerPoint Presentation</vt:lpstr>
      <vt:lpstr>1. We must PUT OFF the old self</vt:lpstr>
      <vt:lpstr>17 Now this I say and testify in the Lord, that you must no longer walk as the Gentiles do, in the futility of their minds. 18 They are darkened in their understanding, alienated from the life of God because of the ignorance that is in them, due to their hardness of heart.</vt:lpstr>
      <vt:lpstr>19 They have become callous and have given themselves up to sensuality, greedy to practice every kind of impurity. 20 But that is not the way you learned Christ!-- 21 assuming that you have heard about him and were taught in him, as the truth is in Jesus, </vt:lpstr>
      <vt:lpstr>22 to put off your old self, which belongs to your former manner of life and is corrupt through deceitful desires, 23 and to be renewed in the spirit of your minds, 24 and to put on the new self, created after the likeness of God in true righteousness and holiness.  (Eph. 4:17-22)</vt:lpstr>
      <vt:lpstr>2. We must PUT ON the new self</vt:lpstr>
      <vt:lpstr>"Truly I have sinned against the LORD God of Israel, and this is what I did:  21 when I saw among the spoil a beautiful cloak from Shinar, and 200 shekels of silver, and a bar of gold weighing 50 shekels, then I coveted them and took them.  (Jos. 7:20-21)</vt:lpstr>
      <vt:lpstr>3. If you “put off” the old self and “put on” the new self you will be CHANGED from the inside out. </vt:lpstr>
      <vt:lpstr>28 Do you not know? Have you not heard? The Everlasting God, the LORD, the Creator of the ends of the earth does not become weary or tired. His understanding is inscrutable. 29 He gives strength to the weary, And to him who lacks might He increases power. 31 Yet those who wait for the LORD Will gain new strength; They will mount up with wings like eagles, They will run and not get tired, They will walk and not become weary. (Isa. 40:28-31)</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NATHAN MORTON</dc:creator>
  <cp:lastModifiedBy>NATHAN MORTON</cp:lastModifiedBy>
  <cp:revision>11</cp:revision>
  <dcterms:created xsi:type="dcterms:W3CDTF">2019-06-16T03:08:42Z</dcterms:created>
  <dcterms:modified xsi:type="dcterms:W3CDTF">2022-11-03T18:23:28Z</dcterms:modified>
</cp:coreProperties>
</file>